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Lst>
  <p:notesMasterIdLst>
    <p:notesMasterId r:id="rId51"/>
  </p:notesMasterIdLst>
  <p:sldIdLst>
    <p:sldId id="308" r:id="rId2"/>
    <p:sldId id="328" r:id="rId3"/>
    <p:sldId id="603" r:id="rId4"/>
    <p:sldId id="604" r:id="rId5"/>
    <p:sldId id="605" r:id="rId6"/>
    <p:sldId id="606" r:id="rId7"/>
    <p:sldId id="321" r:id="rId8"/>
    <p:sldId id="310" r:id="rId9"/>
    <p:sldId id="405" r:id="rId10"/>
    <p:sldId id="311" r:id="rId11"/>
    <p:sldId id="312" r:id="rId12"/>
    <p:sldId id="633" r:id="rId13"/>
    <p:sldId id="634" r:id="rId14"/>
    <p:sldId id="673" r:id="rId15"/>
    <p:sldId id="674" r:id="rId16"/>
    <p:sldId id="417" r:id="rId17"/>
    <p:sldId id="392" r:id="rId18"/>
    <p:sldId id="614" r:id="rId19"/>
    <p:sldId id="615" r:id="rId20"/>
    <p:sldId id="676" r:id="rId21"/>
    <p:sldId id="677" r:id="rId22"/>
    <p:sldId id="263" r:id="rId23"/>
    <p:sldId id="329" r:id="rId24"/>
    <p:sldId id="619" r:id="rId25"/>
    <p:sldId id="678" r:id="rId26"/>
    <p:sldId id="331" r:id="rId27"/>
    <p:sldId id="680" r:id="rId28"/>
    <p:sldId id="1083" r:id="rId29"/>
    <p:sldId id="330" r:id="rId30"/>
    <p:sldId id="395" r:id="rId31"/>
    <p:sldId id="425" r:id="rId32"/>
    <p:sldId id="529" r:id="rId33"/>
    <p:sldId id="394" r:id="rId34"/>
    <p:sldId id="338" r:id="rId35"/>
    <p:sldId id="420" r:id="rId36"/>
    <p:sldId id="683" r:id="rId37"/>
    <p:sldId id="991" r:id="rId38"/>
    <p:sldId id="1084" r:id="rId39"/>
    <p:sldId id="618" r:id="rId40"/>
    <p:sldId id="1085" r:id="rId41"/>
    <p:sldId id="620" r:id="rId42"/>
    <p:sldId id="621" r:id="rId43"/>
    <p:sldId id="629" r:id="rId44"/>
    <p:sldId id="625" r:id="rId45"/>
    <p:sldId id="523" r:id="rId46"/>
    <p:sldId id="626" r:id="rId47"/>
    <p:sldId id="627" r:id="rId48"/>
    <p:sldId id="628" r:id="rId49"/>
    <p:sldId id="1086" r:id="rId50"/>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1D7808E-AA0D-4896-B310-01C34E568FB2}">
          <p14:sldIdLst>
            <p14:sldId id="308"/>
            <p14:sldId id="328"/>
            <p14:sldId id="603"/>
            <p14:sldId id="604"/>
            <p14:sldId id="605"/>
            <p14:sldId id="606"/>
            <p14:sldId id="321"/>
            <p14:sldId id="310"/>
            <p14:sldId id="405"/>
            <p14:sldId id="311"/>
            <p14:sldId id="312"/>
            <p14:sldId id="633"/>
            <p14:sldId id="634"/>
            <p14:sldId id="673"/>
            <p14:sldId id="674"/>
            <p14:sldId id="417"/>
            <p14:sldId id="392"/>
            <p14:sldId id="614"/>
            <p14:sldId id="615"/>
            <p14:sldId id="676"/>
            <p14:sldId id="677"/>
            <p14:sldId id="263"/>
            <p14:sldId id="329"/>
            <p14:sldId id="619"/>
            <p14:sldId id="678"/>
            <p14:sldId id="331"/>
            <p14:sldId id="680"/>
            <p14:sldId id="1083"/>
            <p14:sldId id="330"/>
            <p14:sldId id="395"/>
            <p14:sldId id="425"/>
            <p14:sldId id="529"/>
            <p14:sldId id="394"/>
            <p14:sldId id="338"/>
            <p14:sldId id="420"/>
            <p14:sldId id="683"/>
            <p14:sldId id="991"/>
            <p14:sldId id="1084"/>
            <p14:sldId id="618"/>
            <p14:sldId id="1085"/>
            <p14:sldId id="620"/>
            <p14:sldId id="621"/>
            <p14:sldId id="629"/>
            <p14:sldId id="625"/>
            <p14:sldId id="523"/>
            <p14:sldId id="626"/>
            <p14:sldId id="627"/>
            <p14:sldId id="628"/>
            <p14:sldId id="1086"/>
          </p14:sldIdLst>
        </p14:section>
        <p14:section name="Untitled Section" id="{A9EB7E08-2512-4FCE-8D2E-7374C081CD4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12AA"/>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3" autoAdjust="0"/>
    <p:restoredTop sz="94176" autoAdjust="0"/>
  </p:normalViewPr>
  <p:slideViewPr>
    <p:cSldViewPr>
      <p:cViewPr varScale="1">
        <p:scale>
          <a:sx n="68" d="100"/>
          <a:sy n="68" d="100"/>
        </p:scale>
        <p:origin x="1620"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95AB71-3D61-4778-9D58-405F572CDC1B}" type="doc">
      <dgm:prSet loTypeId="urn:microsoft.com/office/officeart/2005/8/layout/hierarchy1" loCatId="hierarchy" qsTypeId="urn:microsoft.com/office/officeart/2005/8/quickstyle/simple1" qsCatId="simple" csTypeId="urn:microsoft.com/office/officeart/2005/8/colors/colorful1#1" csCatId="colorful" phldr="1"/>
      <dgm:spPr/>
      <dgm:t>
        <a:bodyPr/>
        <a:lstStyle/>
        <a:p>
          <a:endParaRPr lang="en-US"/>
        </a:p>
      </dgm:t>
    </dgm:pt>
    <dgm:pt modelId="{DAE28F79-CE57-48E9-A309-6E6CE9DB581D}">
      <dgm:prSet phldrT="[Text]" custT="1"/>
      <dgm:spPr/>
      <dgm:t>
        <a:bodyPr/>
        <a:lstStyle/>
        <a:p>
          <a:r>
            <a:rPr lang="fa-IR" sz="1600" dirty="0"/>
            <a:t>شرح حال</a:t>
          </a:r>
          <a:endParaRPr lang="en-US" sz="1600" dirty="0"/>
        </a:p>
      </dgm:t>
    </dgm:pt>
    <dgm:pt modelId="{FB9583BC-2590-4100-853F-73F55B9BFC41}" type="parTrans" cxnId="{941B67A3-927D-4A8F-846F-EF0BA81CBEBE}">
      <dgm:prSet/>
      <dgm:spPr/>
      <dgm:t>
        <a:bodyPr/>
        <a:lstStyle/>
        <a:p>
          <a:endParaRPr lang="en-US" sz="800"/>
        </a:p>
      </dgm:t>
    </dgm:pt>
    <dgm:pt modelId="{74E2AAE6-D80A-4520-AEAA-7589FFF20511}" type="sibTrans" cxnId="{941B67A3-927D-4A8F-846F-EF0BA81CBEBE}">
      <dgm:prSet/>
      <dgm:spPr/>
      <dgm:t>
        <a:bodyPr/>
        <a:lstStyle/>
        <a:p>
          <a:endParaRPr lang="en-US" sz="800"/>
        </a:p>
      </dgm:t>
    </dgm:pt>
    <dgm:pt modelId="{584238AC-AF76-4BE8-9010-A970FFBC295C}">
      <dgm:prSet phldrT="[Text]" custT="1"/>
      <dgm:spPr/>
      <dgm:t>
        <a:bodyPr/>
        <a:lstStyle/>
        <a:p>
          <a:r>
            <a:rPr lang="fa-IR" sz="1100" dirty="0"/>
            <a:t>نشت ارادی با فوریت ادراری و به دنبال عوامل تحریک کننده</a:t>
          </a:r>
          <a:endParaRPr lang="en-US" sz="1100" dirty="0"/>
        </a:p>
      </dgm:t>
    </dgm:pt>
    <dgm:pt modelId="{23F84F7C-538A-4428-9DE4-365D62822AAB}" type="parTrans" cxnId="{EA50CCD2-845B-486E-B6FD-BF5E78FBD4FD}">
      <dgm:prSet/>
      <dgm:spPr/>
      <dgm:t>
        <a:bodyPr/>
        <a:lstStyle/>
        <a:p>
          <a:endParaRPr lang="en-US" sz="800"/>
        </a:p>
      </dgm:t>
    </dgm:pt>
    <dgm:pt modelId="{FAAA08E5-4831-41FE-89E6-2624C062D7A8}" type="sibTrans" cxnId="{EA50CCD2-845B-486E-B6FD-BF5E78FBD4FD}">
      <dgm:prSet/>
      <dgm:spPr/>
      <dgm:t>
        <a:bodyPr/>
        <a:lstStyle/>
        <a:p>
          <a:endParaRPr lang="en-US" sz="800"/>
        </a:p>
      </dgm:t>
    </dgm:pt>
    <dgm:pt modelId="{0EFB76DB-41DA-48B3-9335-FAA8994F2C3E}">
      <dgm:prSet phldrT="[Text]" custT="1"/>
      <dgm:spPr/>
      <dgm:t>
        <a:bodyPr/>
        <a:lstStyle/>
        <a:p>
          <a:r>
            <a:rPr lang="fa-IR" sz="1100" dirty="0"/>
            <a:t>بی اختیاری فوریتی</a:t>
          </a:r>
          <a:endParaRPr lang="en-US" sz="1100" dirty="0"/>
        </a:p>
      </dgm:t>
    </dgm:pt>
    <dgm:pt modelId="{6EC62E7E-3E41-4136-A707-9D57212B99BA}" type="parTrans" cxnId="{8426F439-3E6F-47E8-B4BD-DD35921788B6}">
      <dgm:prSet/>
      <dgm:spPr/>
      <dgm:t>
        <a:bodyPr/>
        <a:lstStyle/>
        <a:p>
          <a:endParaRPr lang="en-US" sz="800"/>
        </a:p>
      </dgm:t>
    </dgm:pt>
    <dgm:pt modelId="{1CEDBB14-B1F0-4D63-85E2-86172A9834C1}" type="sibTrans" cxnId="{8426F439-3E6F-47E8-B4BD-DD35921788B6}">
      <dgm:prSet/>
      <dgm:spPr/>
      <dgm:t>
        <a:bodyPr/>
        <a:lstStyle/>
        <a:p>
          <a:endParaRPr lang="en-US" sz="800"/>
        </a:p>
      </dgm:t>
    </dgm:pt>
    <dgm:pt modelId="{BDDE49FF-B0FE-484F-9796-9EC32FDCA3BD}">
      <dgm:prSet phldrT="[Text]" custT="1"/>
      <dgm:spPr/>
      <dgm:t>
        <a:bodyPr/>
        <a:lstStyle/>
        <a:p>
          <a:r>
            <a:rPr lang="fa-IR" sz="1100" dirty="0"/>
            <a:t>نشت ادرار به صورت مداوم یا قطره قطره یا دفع ناکامل</a:t>
          </a:r>
        </a:p>
        <a:p>
          <a:r>
            <a:rPr lang="fa-IR" sz="1100" dirty="0"/>
            <a:t>علایم همراه: جریان ضعیف و منقطع ادراری</a:t>
          </a:r>
        </a:p>
        <a:p>
          <a:r>
            <a:rPr lang="fa-IR" sz="1100" dirty="0"/>
            <a:t>تاخیر در ادرار کردن- فرکونسی- ناکچوری</a:t>
          </a:r>
          <a:endParaRPr lang="en-US" sz="1100" dirty="0"/>
        </a:p>
      </dgm:t>
    </dgm:pt>
    <dgm:pt modelId="{98EAA705-6B2E-4B29-82D7-5D25063FFDC5}" type="parTrans" cxnId="{FC77A1EF-C1A9-43E2-B809-36B051B12774}">
      <dgm:prSet/>
      <dgm:spPr/>
      <dgm:t>
        <a:bodyPr/>
        <a:lstStyle/>
        <a:p>
          <a:endParaRPr lang="en-US" sz="800"/>
        </a:p>
      </dgm:t>
    </dgm:pt>
    <dgm:pt modelId="{0BEEFC08-9256-4442-831C-E9B9C2B55764}" type="sibTrans" cxnId="{FC77A1EF-C1A9-43E2-B809-36B051B12774}">
      <dgm:prSet/>
      <dgm:spPr/>
      <dgm:t>
        <a:bodyPr/>
        <a:lstStyle/>
        <a:p>
          <a:endParaRPr lang="en-US" sz="800"/>
        </a:p>
      </dgm:t>
    </dgm:pt>
    <dgm:pt modelId="{6E873E8E-D969-4DE9-943A-D206013BF440}">
      <dgm:prSet phldrT="[Text]" custT="1"/>
      <dgm:spPr/>
      <dgm:t>
        <a:bodyPr/>
        <a:lstStyle/>
        <a:p>
          <a:r>
            <a:rPr lang="fa-IR" sz="1100" dirty="0"/>
            <a:t>بی اختیاری سرریزی</a:t>
          </a:r>
          <a:endParaRPr lang="en-US" sz="1100" dirty="0"/>
        </a:p>
      </dgm:t>
    </dgm:pt>
    <dgm:pt modelId="{100A1E5E-A4C3-477C-A9C0-EB26777D4FB2}" type="parTrans" cxnId="{E743037F-EE36-4582-8F89-1D988D12CD84}">
      <dgm:prSet/>
      <dgm:spPr/>
      <dgm:t>
        <a:bodyPr/>
        <a:lstStyle/>
        <a:p>
          <a:endParaRPr lang="en-US" sz="800"/>
        </a:p>
      </dgm:t>
    </dgm:pt>
    <dgm:pt modelId="{28AC11DB-70B9-4307-B687-4F6730288B21}" type="sibTrans" cxnId="{E743037F-EE36-4582-8F89-1D988D12CD84}">
      <dgm:prSet/>
      <dgm:spPr/>
      <dgm:t>
        <a:bodyPr/>
        <a:lstStyle/>
        <a:p>
          <a:endParaRPr lang="en-US" sz="800"/>
        </a:p>
      </dgm:t>
    </dgm:pt>
    <dgm:pt modelId="{10954361-B9D0-409F-BB99-B57D6D159446}">
      <dgm:prSet custT="1"/>
      <dgm:spPr/>
      <dgm:t>
        <a:bodyPr/>
        <a:lstStyle/>
        <a:p>
          <a:r>
            <a:rPr lang="fa-IR" sz="1100" dirty="0"/>
            <a:t>نشت ادرار با عطسه و سرفه</a:t>
          </a:r>
          <a:endParaRPr lang="en-US" sz="1100" dirty="0"/>
        </a:p>
      </dgm:t>
    </dgm:pt>
    <dgm:pt modelId="{2025F97B-5D14-4B95-9650-A817276DBD6A}" type="parTrans" cxnId="{A1AAA6CB-3F3D-44A6-BEEA-69CCAEDAAEE3}">
      <dgm:prSet/>
      <dgm:spPr/>
      <dgm:t>
        <a:bodyPr/>
        <a:lstStyle/>
        <a:p>
          <a:endParaRPr lang="en-US" sz="800"/>
        </a:p>
      </dgm:t>
    </dgm:pt>
    <dgm:pt modelId="{93C845A8-AAD5-4630-9B24-EAA87A340710}" type="sibTrans" cxnId="{A1AAA6CB-3F3D-44A6-BEEA-69CCAEDAAEE3}">
      <dgm:prSet/>
      <dgm:spPr/>
      <dgm:t>
        <a:bodyPr/>
        <a:lstStyle/>
        <a:p>
          <a:endParaRPr lang="en-US" sz="800"/>
        </a:p>
      </dgm:t>
    </dgm:pt>
    <dgm:pt modelId="{20A2551F-0E49-4B95-90F9-4006BAA5BC34}">
      <dgm:prSet custT="1"/>
      <dgm:spPr/>
      <dgm:t>
        <a:bodyPr/>
        <a:lstStyle/>
        <a:p>
          <a:r>
            <a:rPr lang="fa-IR" sz="1100" dirty="0"/>
            <a:t>بی اختیاری استرسی</a:t>
          </a:r>
          <a:endParaRPr lang="en-US" sz="1100" dirty="0"/>
        </a:p>
      </dgm:t>
    </dgm:pt>
    <dgm:pt modelId="{243CEA01-213B-408E-9F9B-D4DDFD73D382}" type="parTrans" cxnId="{0EB177F6-0AC5-450E-BD86-977CA0E7DF2D}">
      <dgm:prSet/>
      <dgm:spPr/>
      <dgm:t>
        <a:bodyPr/>
        <a:lstStyle/>
        <a:p>
          <a:endParaRPr lang="en-US" sz="800"/>
        </a:p>
      </dgm:t>
    </dgm:pt>
    <dgm:pt modelId="{6CA15667-4312-41F4-BCB5-33D0C016A325}" type="sibTrans" cxnId="{0EB177F6-0AC5-450E-BD86-977CA0E7DF2D}">
      <dgm:prSet/>
      <dgm:spPr/>
      <dgm:t>
        <a:bodyPr/>
        <a:lstStyle/>
        <a:p>
          <a:endParaRPr lang="en-US" sz="800"/>
        </a:p>
      </dgm:t>
    </dgm:pt>
    <dgm:pt modelId="{8D75F9EB-546F-4EA5-AFE4-7B6F0E208534}">
      <dgm:prSet custT="1"/>
      <dgm:spPr/>
      <dgm:t>
        <a:bodyPr/>
        <a:lstStyle/>
        <a:p>
          <a:endParaRPr lang="en-US" sz="800"/>
        </a:p>
      </dgm:t>
    </dgm:pt>
    <dgm:pt modelId="{75F267E9-6AD9-46C7-813A-55BA55AC706E}" type="parTrans" cxnId="{670F4ABF-0C7E-4DB2-B4C1-7C8618CA218B}">
      <dgm:prSet/>
      <dgm:spPr/>
      <dgm:t>
        <a:bodyPr/>
        <a:lstStyle/>
        <a:p>
          <a:endParaRPr lang="en-US" sz="800"/>
        </a:p>
      </dgm:t>
    </dgm:pt>
    <dgm:pt modelId="{E14B5888-B4C0-4E89-8EB5-E9073AF85F52}" type="sibTrans" cxnId="{670F4ABF-0C7E-4DB2-B4C1-7C8618CA218B}">
      <dgm:prSet/>
      <dgm:spPr/>
      <dgm:t>
        <a:bodyPr/>
        <a:lstStyle/>
        <a:p>
          <a:endParaRPr lang="en-US" sz="800"/>
        </a:p>
      </dgm:t>
    </dgm:pt>
    <dgm:pt modelId="{DBFF75F0-9D74-408E-AD83-7E89B4731D2C}">
      <dgm:prSet custT="1"/>
      <dgm:spPr/>
      <dgm:t>
        <a:bodyPr/>
        <a:lstStyle/>
        <a:p>
          <a:r>
            <a:rPr lang="fa-IR" sz="1100" dirty="0"/>
            <a:t>ترکیبی از هر دو شکایت</a:t>
          </a:r>
          <a:endParaRPr lang="en-US" sz="1100" dirty="0"/>
        </a:p>
      </dgm:t>
    </dgm:pt>
    <dgm:pt modelId="{E5DBE627-AEB4-47C7-994E-138B28899E53}" type="parTrans" cxnId="{2C623F47-F919-4B0F-831E-4B0C42968AF7}">
      <dgm:prSet/>
      <dgm:spPr/>
      <dgm:t>
        <a:bodyPr/>
        <a:lstStyle/>
        <a:p>
          <a:endParaRPr lang="en-US" sz="800"/>
        </a:p>
      </dgm:t>
    </dgm:pt>
    <dgm:pt modelId="{E0C8167C-B9F1-49C4-802E-A11189D2B4CD}" type="sibTrans" cxnId="{2C623F47-F919-4B0F-831E-4B0C42968AF7}">
      <dgm:prSet/>
      <dgm:spPr/>
      <dgm:t>
        <a:bodyPr/>
        <a:lstStyle/>
        <a:p>
          <a:endParaRPr lang="en-US" sz="800"/>
        </a:p>
      </dgm:t>
    </dgm:pt>
    <dgm:pt modelId="{B41C9D27-BC3E-4AB2-924F-05AECE166BD0}">
      <dgm:prSet custT="1"/>
      <dgm:spPr/>
      <dgm:t>
        <a:bodyPr/>
        <a:lstStyle/>
        <a:p>
          <a:r>
            <a:rPr lang="fa-IR" sz="1100" dirty="0"/>
            <a:t>بی اختیاری مخلوط</a:t>
          </a:r>
          <a:endParaRPr lang="en-US" sz="1100" dirty="0"/>
        </a:p>
      </dgm:t>
    </dgm:pt>
    <dgm:pt modelId="{AB87F677-5F27-43EF-8639-6CCF577CAB83}" type="parTrans" cxnId="{587BCD1C-8A5A-4D1B-AC6C-0A401FC68812}">
      <dgm:prSet/>
      <dgm:spPr/>
      <dgm:t>
        <a:bodyPr/>
        <a:lstStyle/>
        <a:p>
          <a:endParaRPr lang="en-US" sz="800"/>
        </a:p>
      </dgm:t>
    </dgm:pt>
    <dgm:pt modelId="{3BC5730C-DCA5-495A-A32E-2B7FB04E61AC}" type="sibTrans" cxnId="{587BCD1C-8A5A-4D1B-AC6C-0A401FC68812}">
      <dgm:prSet/>
      <dgm:spPr/>
      <dgm:t>
        <a:bodyPr/>
        <a:lstStyle/>
        <a:p>
          <a:endParaRPr lang="en-US" sz="800"/>
        </a:p>
      </dgm:t>
    </dgm:pt>
    <dgm:pt modelId="{575994DB-9C76-40BB-812A-7613AFF95F5A}" type="pres">
      <dgm:prSet presAssocID="{0B95AB71-3D61-4778-9D58-405F572CDC1B}" presName="hierChild1" presStyleCnt="0">
        <dgm:presLayoutVars>
          <dgm:chPref val="1"/>
          <dgm:dir/>
          <dgm:animOne val="branch"/>
          <dgm:animLvl val="lvl"/>
          <dgm:resizeHandles/>
        </dgm:presLayoutVars>
      </dgm:prSet>
      <dgm:spPr/>
    </dgm:pt>
    <dgm:pt modelId="{2D9EFBF3-2813-4B40-8DE0-32068DC25734}" type="pres">
      <dgm:prSet presAssocID="{DAE28F79-CE57-48E9-A309-6E6CE9DB581D}" presName="hierRoot1" presStyleCnt="0"/>
      <dgm:spPr/>
    </dgm:pt>
    <dgm:pt modelId="{57380991-6EB7-434E-B991-EA5AD3772ADF}" type="pres">
      <dgm:prSet presAssocID="{DAE28F79-CE57-48E9-A309-6E6CE9DB581D}" presName="composite" presStyleCnt="0"/>
      <dgm:spPr/>
    </dgm:pt>
    <dgm:pt modelId="{4C761A69-60AD-47FD-82DD-D92563E3BB4E}" type="pres">
      <dgm:prSet presAssocID="{DAE28F79-CE57-48E9-A309-6E6CE9DB581D}" presName="background" presStyleLbl="node0" presStyleIdx="0" presStyleCnt="1"/>
      <dgm:spPr/>
    </dgm:pt>
    <dgm:pt modelId="{4B4B8CB5-9683-42D5-938B-AC595631914D}" type="pres">
      <dgm:prSet presAssocID="{DAE28F79-CE57-48E9-A309-6E6CE9DB581D}" presName="text" presStyleLbl="fgAcc0" presStyleIdx="0" presStyleCnt="1" custLinFactNeighborX="3363" custLinFactNeighborY="4363">
        <dgm:presLayoutVars>
          <dgm:chPref val="3"/>
        </dgm:presLayoutVars>
      </dgm:prSet>
      <dgm:spPr/>
    </dgm:pt>
    <dgm:pt modelId="{2FD67D18-78EF-45DE-8E0B-48372D67F5FC}" type="pres">
      <dgm:prSet presAssocID="{DAE28F79-CE57-48E9-A309-6E6CE9DB581D}" presName="hierChild2" presStyleCnt="0"/>
      <dgm:spPr/>
    </dgm:pt>
    <dgm:pt modelId="{73666916-465C-4ADB-AABA-1CA2F0811B65}" type="pres">
      <dgm:prSet presAssocID="{2025F97B-5D14-4B95-9650-A817276DBD6A}" presName="Name10" presStyleLbl="parChTrans1D2" presStyleIdx="0" presStyleCnt="3"/>
      <dgm:spPr/>
    </dgm:pt>
    <dgm:pt modelId="{E20EB5DE-028E-4A23-9E62-332D4745A5E9}" type="pres">
      <dgm:prSet presAssocID="{10954361-B9D0-409F-BB99-B57D6D159446}" presName="hierRoot2" presStyleCnt="0"/>
      <dgm:spPr/>
    </dgm:pt>
    <dgm:pt modelId="{810195D4-34EB-44AA-A333-CF41CCB29844}" type="pres">
      <dgm:prSet presAssocID="{10954361-B9D0-409F-BB99-B57D6D159446}" presName="composite2" presStyleCnt="0"/>
      <dgm:spPr/>
    </dgm:pt>
    <dgm:pt modelId="{1504C9EC-DB53-4641-B5D5-F69422D905D0}" type="pres">
      <dgm:prSet presAssocID="{10954361-B9D0-409F-BB99-B57D6D159446}" presName="background2" presStyleLbl="node2" presStyleIdx="0" presStyleCnt="3"/>
      <dgm:spPr/>
    </dgm:pt>
    <dgm:pt modelId="{73BD7E16-D827-4B03-9586-49A5EEB0564F}" type="pres">
      <dgm:prSet presAssocID="{10954361-B9D0-409F-BB99-B57D6D159446}" presName="text2" presStyleLbl="fgAcc2" presStyleIdx="0" presStyleCnt="3">
        <dgm:presLayoutVars>
          <dgm:chPref val="3"/>
        </dgm:presLayoutVars>
      </dgm:prSet>
      <dgm:spPr/>
    </dgm:pt>
    <dgm:pt modelId="{054CD99D-CA75-4BA2-B4EA-01E1AD0EA666}" type="pres">
      <dgm:prSet presAssocID="{10954361-B9D0-409F-BB99-B57D6D159446}" presName="hierChild3" presStyleCnt="0"/>
      <dgm:spPr/>
    </dgm:pt>
    <dgm:pt modelId="{71729021-352A-4562-923E-016ADCA26BF8}" type="pres">
      <dgm:prSet presAssocID="{243CEA01-213B-408E-9F9B-D4DDFD73D382}" presName="Name17" presStyleLbl="parChTrans1D3" presStyleIdx="0" presStyleCnt="3"/>
      <dgm:spPr/>
    </dgm:pt>
    <dgm:pt modelId="{3EA36975-7A30-4BE5-9FC2-964A81605FF1}" type="pres">
      <dgm:prSet presAssocID="{20A2551F-0E49-4B95-90F9-4006BAA5BC34}" presName="hierRoot3" presStyleCnt="0"/>
      <dgm:spPr/>
    </dgm:pt>
    <dgm:pt modelId="{EE9BAD1E-4764-47E3-A412-CCDB2DA4F8CB}" type="pres">
      <dgm:prSet presAssocID="{20A2551F-0E49-4B95-90F9-4006BAA5BC34}" presName="composite3" presStyleCnt="0"/>
      <dgm:spPr/>
    </dgm:pt>
    <dgm:pt modelId="{B17DAE48-8674-43C3-8023-DBAB8A3B222A}" type="pres">
      <dgm:prSet presAssocID="{20A2551F-0E49-4B95-90F9-4006BAA5BC34}" presName="background3" presStyleLbl="node3" presStyleIdx="0" presStyleCnt="3"/>
      <dgm:spPr/>
    </dgm:pt>
    <dgm:pt modelId="{EEF9B7A3-A25B-44BF-9CAD-C08D15F4FA9C}" type="pres">
      <dgm:prSet presAssocID="{20A2551F-0E49-4B95-90F9-4006BAA5BC34}" presName="text3" presStyleLbl="fgAcc3" presStyleIdx="0" presStyleCnt="3">
        <dgm:presLayoutVars>
          <dgm:chPref val="3"/>
        </dgm:presLayoutVars>
      </dgm:prSet>
      <dgm:spPr/>
    </dgm:pt>
    <dgm:pt modelId="{DAF267D3-E731-46DC-8AE8-14491D3C6E45}" type="pres">
      <dgm:prSet presAssocID="{20A2551F-0E49-4B95-90F9-4006BAA5BC34}" presName="hierChild4" presStyleCnt="0"/>
      <dgm:spPr/>
    </dgm:pt>
    <dgm:pt modelId="{2F593F54-AFF9-49DC-8E27-2B8BA9AC136A}" type="pres">
      <dgm:prSet presAssocID="{75F267E9-6AD9-46C7-813A-55BA55AC706E}" presName="Name23" presStyleLbl="parChTrans1D4" presStyleIdx="0" presStyleCnt="3"/>
      <dgm:spPr/>
    </dgm:pt>
    <dgm:pt modelId="{4CD016F2-D59C-45D7-A5D1-855ED2D9EFBE}" type="pres">
      <dgm:prSet presAssocID="{8D75F9EB-546F-4EA5-AFE4-7B6F0E208534}" presName="hierRoot4" presStyleCnt="0"/>
      <dgm:spPr/>
    </dgm:pt>
    <dgm:pt modelId="{90D3B853-916B-413D-8E57-A4F78F1DEA5D}" type="pres">
      <dgm:prSet presAssocID="{8D75F9EB-546F-4EA5-AFE4-7B6F0E208534}" presName="composite4" presStyleCnt="0"/>
      <dgm:spPr/>
    </dgm:pt>
    <dgm:pt modelId="{B65E4888-3C30-4871-BB72-642B868041C0}" type="pres">
      <dgm:prSet presAssocID="{8D75F9EB-546F-4EA5-AFE4-7B6F0E208534}" presName="background4" presStyleLbl="node4" presStyleIdx="0" presStyleCnt="3"/>
      <dgm:spPr/>
    </dgm:pt>
    <dgm:pt modelId="{57EF8A43-1D5B-4F96-B775-995F8D0AF5F5}" type="pres">
      <dgm:prSet presAssocID="{8D75F9EB-546F-4EA5-AFE4-7B6F0E208534}" presName="text4" presStyleLbl="fgAcc4" presStyleIdx="0" presStyleCnt="3" custLinFactNeighborX="92776" custLinFactNeighborY="-13974">
        <dgm:presLayoutVars>
          <dgm:chPref val="3"/>
        </dgm:presLayoutVars>
      </dgm:prSet>
      <dgm:spPr/>
    </dgm:pt>
    <dgm:pt modelId="{2A72B63D-1D9E-408A-B8EE-14F6E4AC3531}" type="pres">
      <dgm:prSet presAssocID="{8D75F9EB-546F-4EA5-AFE4-7B6F0E208534}" presName="hierChild5" presStyleCnt="0"/>
      <dgm:spPr/>
    </dgm:pt>
    <dgm:pt modelId="{EC552552-F74C-443B-9C76-AC4A77D930C3}" type="pres">
      <dgm:prSet presAssocID="{23F84F7C-538A-4428-9DE4-365D62822AAB}" presName="Name10" presStyleLbl="parChTrans1D2" presStyleIdx="1" presStyleCnt="3"/>
      <dgm:spPr/>
    </dgm:pt>
    <dgm:pt modelId="{F6F26300-9C27-4989-A295-FCFA0BA2922E}" type="pres">
      <dgm:prSet presAssocID="{584238AC-AF76-4BE8-9010-A970FFBC295C}" presName="hierRoot2" presStyleCnt="0"/>
      <dgm:spPr/>
    </dgm:pt>
    <dgm:pt modelId="{3ACECC1E-666B-4B61-9F4D-845EFB648E3F}" type="pres">
      <dgm:prSet presAssocID="{584238AC-AF76-4BE8-9010-A970FFBC295C}" presName="composite2" presStyleCnt="0"/>
      <dgm:spPr/>
    </dgm:pt>
    <dgm:pt modelId="{02302960-6486-4DDD-B7EB-4B9D3A07D6F4}" type="pres">
      <dgm:prSet presAssocID="{584238AC-AF76-4BE8-9010-A970FFBC295C}" presName="background2" presStyleLbl="node2" presStyleIdx="1" presStyleCnt="3"/>
      <dgm:spPr/>
    </dgm:pt>
    <dgm:pt modelId="{13358FBF-EAAA-4A4A-A1DE-020CAD4E78E1}" type="pres">
      <dgm:prSet presAssocID="{584238AC-AF76-4BE8-9010-A970FFBC295C}" presName="text2" presStyleLbl="fgAcc2" presStyleIdx="1" presStyleCnt="3">
        <dgm:presLayoutVars>
          <dgm:chPref val="3"/>
        </dgm:presLayoutVars>
      </dgm:prSet>
      <dgm:spPr/>
    </dgm:pt>
    <dgm:pt modelId="{FA8FCE53-501C-4B5A-A6E9-C148E9A34767}" type="pres">
      <dgm:prSet presAssocID="{584238AC-AF76-4BE8-9010-A970FFBC295C}" presName="hierChild3" presStyleCnt="0"/>
      <dgm:spPr/>
    </dgm:pt>
    <dgm:pt modelId="{AD935A3E-2A6D-436A-B9DA-7E6A4D43CCD7}" type="pres">
      <dgm:prSet presAssocID="{6EC62E7E-3E41-4136-A707-9D57212B99BA}" presName="Name17" presStyleLbl="parChTrans1D3" presStyleIdx="1" presStyleCnt="3"/>
      <dgm:spPr/>
    </dgm:pt>
    <dgm:pt modelId="{8ED41DDD-49A5-440B-B8EC-6758F101B615}" type="pres">
      <dgm:prSet presAssocID="{0EFB76DB-41DA-48B3-9335-FAA8994F2C3E}" presName="hierRoot3" presStyleCnt="0"/>
      <dgm:spPr/>
    </dgm:pt>
    <dgm:pt modelId="{FC7DA7FF-F614-45D0-8379-BA375D15739C}" type="pres">
      <dgm:prSet presAssocID="{0EFB76DB-41DA-48B3-9335-FAA8994F2C3E}" presName="composite3" presStyleCnt="0"/>
      <dgm:spPr/>
    </dgm:pt>
    <dgm:pt modelId="{8B6F8110-AE43-406D-B458-E046896742C6}" type="pres">
      <dgm:prSet presAssocID="{0EFB76DB-41DA-48B3-9335-FAA8994F2C3E}" presName="background3" presStyleLbl="node3" presStyleIdx="1" presStyleCnt="3"/>
      <dgm:spPr/>
    </dgm:pt>
    <dgm:pt modelId="{83378D19-F610-486E-996B-0426A2EA3C3E}" type="pres">
      <dgm:prSet presAssocID="{0EFB76DB-41DA-48B3-9335-FAA8994F2C3E}" presName="text3" presStyleLbl="fgAcc3" presStyleIdx="1" presStyleCnt="3">
        <dgm:presLayoutVars>
          <dgm:chPref val="3"/>
        </dgm:presLayoutVars>
      </dgm:prSet>
      <dgm:spPr/>
    </dgm:pt>
    <dgm:pt modelId="{78ECD7AA-B992-44C4-A016-DB01D9FD16DD}" type="pres">
      <dgm:prSet presAssocID="{0EFB76DB-41DA-48B3-9335-FAA8994F2C3E}" presName="hierChild4" presStyleCnt="0"/>
      <dgm:spPr/>
    </dgm:pt>
    <dgm:pt modelId="{F2B81C29-C581-4AC2-AA71-50E1E4153A9A}" type="pres">
      <dgm:prSet presAssocID="{E5DBE627-AEB4-47C7-994E-138B28899E53}" presName="Name23" presStyleLbl="parChTrans1D4" presStyleIdx="1" presStyleCnt="3"/>
      <dgm:spPr/>
    </dgm:pt>
    <dgm:pt modelId="{C747F412-5179-404F-B6D6-435A8828FDA4}" type="pres">
      <dgm:prSet presAssocID="{DBFF75F0-9D74-408E-AD83-7E89B4731D2C}" presName="hierRoot4" presStyleCnt="0"/>
      <dgm:spPr/>
    </dgm:pt>
    <dgm:pt modelId="{BADFCFEF-C7CC-4F64-B25E-BF4546D7C805}" type="pres">
      <dgm:prSet presAssocID="{DBFF75F0-9D74-408E-AD83-7E89B4731D2C}" presName="composite4" presStyleCnt="0"/>
      <dgm:spPr/>
    </dgm:pt>
    <dgm:pt modelId="{B5D8CD49-9AD4-4C62-8D25-020C35D697ED}" type="pres">
      <dgm:prSet presAssocID="{DBFF75F0-9D74-408E-AD83-7E89B4731D2C}" presName="background4" presStyleLbl="node4" presStyleIdx="1" presStyleCnt="3"/>
      <dgm:spPr/>
    </dgm:pt>
    <dgm:pt modelId="{BB8F0923-F8F7-43B2-901B-4028D0F3F383}" type="pres">
      <dgm:prSet presAssocID="{DBFF75F0-9D74-408E-AD83-7E89B4731D2C}" presName="text4" presStyleLbl="fgAcc4" presStyleIdx="1" presStyleCnt="3" custScaleX="262230" custLinFactNeighborX="-40558" custLinFactNeighborY="-16473">
        <dgm:presLayoutVars>
          <dgm:chPref val="3"/>
        </dgm:presLayoutVars>
      </dgm:prSet>
      <dgm:spPr/>
    </dgm:pt>
    <dgm:pt modelId="{84876405-DDD5-4BB4-BAFF-76968950CA26}" type="pres">
      <dgm:prSet presAssocID="{DBFF75F0-9D74-408E-AD83-7E89B4731D2C}" presName="hierChild5" presStyleCnt="0"/>
      <dgm:spPr/>
    </dgm:pt>
    <dgm:pt modelId="{0C5D15C9-3155-4DC2-9551-062564D5C28E}" type="pres">
      <dgm:prSet presAssocID="{AB87F677-5F27-43EF-8639-6CCF577CAB83}" presName="Name23" presStyleLbl="parChTrans1D4" presStyleIdx="2" presStyleCnt="3"/>
      <dgm:spPr/>
    </dgm:pt>
    <dgm:pt modelId="{9098C389-F4E1-487B-81F5-6D5A48F90344}" type="pres">
      <dgm:prSet presAssocID="{B41C9D27-BC3E-4AB2-924F-05AECE166BD0}" presName="hierRoot4" presStyleCnt="0"/>
      <dgm:spPr/>
    </dgm:pt>
    <dgm:pt modelId="{A04211A4-2180-447C-8B8D-9316D1415776}" type="pres">
      <dgm:prSet presAssocID="{B41C9D27-BC3E-4AB2-924F-05AECE166BD0}" presName="composite4" presStyleCnt="0"/>
      <dgm:spPr/>
    </dgm:pt>
    <dgm:pt modelId="{80721592-18FA-428D-BE89-52BEA2BFB0D7}" type="pres">
      <dgm:prSet presAssocID="{B41C9D27-BC3E-4AB2-924F-05AECE166BD0}" presName="background4" presStyleLbl="node4" presStyleIdx="2" presStyleCnt="3"/>
      <dgm:spPr/>
    </dgm:pt>
    <dgm:pt modelId="{6EE02909-9FC9-43E9-A7C8-B7A44A05FC36}" type="pres">
      <dgm:prSet presAssocID="{B41C9D27-BC3E-4AB2-924F-05AECE166BD0}" presName="text4" presStyleLbl="fgAcc4" presStyleIdx="2" presStyleCnt="3">
        <dgm:presLayoutVars>
          <dgm:chPref val="3"/>
        </dgm:presLayoutVars>
      </dgm:prSet>
      <dgm:spPr/>
    </dgm:pt>
    <dgm:pt modelId="{3A955289-776A-415A-86D1-6732D1C84C11}" type="pres">
      <dgm:prSet presAssocID="{B41C9D27-BC3E-4AB2-924F-05AECE166BD0}" presName="hierChild5" presStyleCnt="0"/>
      <dgm:spPr/>
    </dgm:pt>
    <dgm:pt modelId="{98677E92-9555-4D66-AB3A-BE8749883DA1}" type="pres">
      <dgm:prSet presAssocID="{98EAA705-6B2E-4B29-82D7-5D25063FFDC5}" presName="Name10" presStyleLbl="parChTrans1D2" presStyleIdx="2" presStyleCnt="3"/>
      <dgm:spPr/>
    </dgm:pt>
    <dgm:pt modelId="{292006E6-D05C-4B3A-9658-8C26824CDE26}" type="pres">
      <dgm:prSet presAssocID="{BDDE49FF-B0FE-484F-9796-9EC32FDCA3BD}" presName="hierRoot2" presStyleCnt="0"/>
      <dgm:spPr/>
    </dgm:pt>
    <dgm:pt modelId="{54F8C822-76C0-4F8A-B8E8-6C37CAB7CBB1}" type="pres">
      <dgm:prSet presAssocID="{BDDE49FF-B0FE-484F-9796-9EC32FDCA3BD}" presName="composite2" presStyleCnt="0"/>
      <dgm:spPr/>
    </dgm:pt>
    <dgm:pt modelId="{7BFAFB2C-1EE5-4ADE-9C7D-9AF414FAECC1}" type="pres">
      <dgm:prSet presAssocID="{BDDE49FF-B0FE-484F-9796-9EC32FDCA3BD}" presName="background2" presStyleLbl="node2" presStyleIdx="2" presStyleCnt="3"/>
      <dgm:spPr/>
    </dgm:pt>
    <dgm:pt modelId="{4365F7D4-E835-406A-8332-0F3CBF446E0F}" type="pres">
      <dgm:prSet presAssocID="{BDDE49FF-B0FE-484F-9796-9EC32FDCA3BD}" presName="text2" presStyleLbl="fgAcc2" presStyleIdx="2" presStyleCnt="3" custScaleX="183692" custLinFactNeighborX="-1824" custLinFactNeighborY="3765">
        <dgm:presLayoutVars>
          <dgm:chPref val="3"/>
        </dgm:presLayoutVars>
      </dgm:prSet>
      <dgm:spPr/>
    </dgm:pt>
    <dgm:pt modelId="{A53DC9DB-ABFA-4393-BCE6-D6B3D593316A}" type="pres">
      <dgm:prSet presAssocID="{BDDE49FF-B0FE-484F-9796-9EC32FDCA3BD}" presName="hierChild3" presStyleCnt="0"/>
      <dgm:spPr/>
    </dgm:pt>
    <dgm:pt modelId="{F981DDC3-6747-4931-987D-9C8C139E522A}" type="pres">
      <dgm:prSet presAssocID="{100A1E5E-A4C3-477C-A9C0-EB26777D4FB2}" presName="Name17" presStyleLbl="parChTrans1D3" presStyleIdx="2" presStyleCnt="3"/>
      <dgm:spPr/>
    </dgm:pt>
    <dgm:pt modelId="{DCF9B812-7F2E-4838-BD8B-05433AEB57C9}" type="pres">
      <dgm:prSet presAssocID="{6E873E8E-D969-4DE9-943A-D206013BF440}" presName="hierRoot3" presStyleCnt="0"/>
      <dgm:spPr/>
    </dgm:pt>
    <dgm:pt modelId="{6955D0C1-441D-4795-9736-C8CE02EE7B1C}" type="pres">
      <dgm:prSet presAssocID="{6E873E8E-D969-4DE9-943A-D206013BF440}" presName="composite3" presStyleCnt="0"/>
      <dgm:spPr/>
    </dgm:pt>
    <dgm:pt modelId="{3B219A1F-9F5C-487C-A862-F0A2B46D34D0}" type="pres">
      <dgm:prSet presAssocID="{6E873E8E-D969-4DE9-943A-D206013BF440}" presName="background3" presStyleLbl="node3" presStyleIdx="2" presStyleCnt="3"/>
      <dgm:spPr/>
    </dgm:pt>
    <dgm:pt modelId="{A730FB69-A9BC-47DC-AF50-D8EDEF775D9A}" type="pres">
      <dgm:prSet presAssocID="{6E873E8E-D969-4DE9-943A-D206013BF440}" presName="text3" presStyleLbl="fgAcc3" presStyleIdx="2" presStyleCnt="3">
        <dgm:presLayoutVars>
          <dgm:chPref val="3"/>
        </dgm:presLayoutVars>
      </dgm:prSet>
      <dgm:spPr/>
    </dgm:pt>
    <dgm:pt modelId="{69BB2FCD-4826-42E3-BB6C-A99F2138EE1A}" type="pres">
      <dgm:prSet presAssocID="{6E873E8E-D969-4DE9-943A-D206013BF440}" presName="hierChild4" presStyleCnt="0"/>
      <dgm:spPr/>
    </dgm:pt>
  </dgm:ptLst>
  <dgm:cxnLst>
    <dgm:cxn modelId="{F7A30008-74F4-4B84-B8B9-3D6DDCAFD97D}" type="presOf" srcId="{B41C9D27-BC3E-4AB2-924F-05AECE166BD0}" destId="{6EE02909-9FC9-43E9-A7C8-B7A44A05FC36}" srcOrd="0" destOrd="0" presId="urn:microsoft.com/office/officeart/2005/8/layout/hierarchy1"/>
    <dgm:cxn modelId="{2C44B017-9DF6-4FBE-B540-2D734C1C883F}" type="presOf" srcId="{584238AC-AF76-4BE8-9010-A970FFBC295C}" destId="{13358FBF-EAAA-4A4A-A1DE-020CAD4E78E1}" srcOrd="0" destOrd="0" presId="urn:microsoft.com/office/officeart/2005/8/layout/hierarchy1"/>
    <dgm:cxn modelId="{43DF7619-8EF3-4B90-8EC1-825189CEA92F}" type="presOf" srcId="{0EFB76DB-41DA-48B3-9335-FAA8994F2C3E}" destId="{83378D19-F610-486E-996B-0426A2EA3C3E}" srcOrd="0" destOrd="0" presId="urn:microsoft.com/office/officeart/2005/8/layout/hierarchy1"/>
    <dgm:cxn modelId="{A431601B-7D2D-4F77-8F72-924EECB345FE}" type="presOf" srcId="{243CEA01-213B-408E-9F9B-D4DDFD73D382}" destId="{71729021-352A-4562-923E-016ADCA26BF8}" srcOrd="0" destOrd="0" presId="urn:microsoft.com/office/officeart/2005/8/layout/hierarchy1"/>
    <dgm:cxn modelId="{587BCD1C-8A5A-4D1B-AC6C-0A401FC68812}" srcId="{DBFF75F0-9D74-408E-AD83-7E89B4731D2C}" destId="{B41C9D27-BC3E-4AB2-924F-05AECE166BD0}" srcOrd="0" destOrd="0" parTransId="{AB87F677-5F27-43EF-8639-6CCF577CAB83}" sibTransId="{3BC5730C-DCA5-495A-A32E-2B7FB04E61AC}"/>
    <dgm:cxn modelId="{8426F439-3E6F-47E8-B4BD-DD35921788B6}" srcId="{584238AC-AF76-4BE8-9010-A970FFBC295C}" destId="{0EFB76DB-41DA-48B3-9335-FAA8994F2C3E}" srcOrd="0" destOrd="0" parTransId="{6EC62E7E-3E41-4136-A707-9D57212B99BA}" sibTransId="{1CEDBB14-B1F0-4D63-85E2-86172A9834C1}"/>
    <dgm:cxn modelId="{49820A5B-00B7-4828-841D-533306C95B9F}" type="presOf" srcId="{E5DBE627-AEB4-47C7-994E-138B28899E53}" destId="{F2B81C29-C581-4AC2-AA71-50E1E4153A9A}" srcOrd="0" destOrd="0" presId="urn:microsoft.com/office/officeart/2005/8/layout/hierarchy1"/>
    <dgm:cxn modelId="{3F2CFC62-99D3-4519-B567-0CACD79BC44D}" type="presOf" srcId="{8D75F9EB-546F-4EA5-AFE4-7B6F0E208534}" destId="{57EF8A43-1D5B-4F96-B775-995F8D0AF5F5}" srcOrd="0" destOrd="0" presId="urn:microsoft.com/office/officeart/2005/8/layout/hierarchy1"/>
    <dgm:cxn modelId="{2C623F47-F919-4B0F-831E-4B0C42968AF7}" srcId="{0EFB76DB-41DA-48B3-9335-FAA8994F2C3E}" destId="{DBFF75F0-9D74-408E-AD83-7E89B4731D2C}" srcOrd="0" destOrd="0" parTransId="{E5DBE627-AEB4-47C7-994E-138B28899E53}" sibTransId="{E0C8167C-B9F1-49C4-802E-A11189D2B4CD}"/>
    <dgm:cxn modelId="{C35A5E70-6E1A-46C1-88DB-DB64F3CB9A85}" type="presOf" srcId="{23F84F7C-538A-4428-9DE4-365D62822AAB}" destId="{EC552552-F74C-443B-9C76-AC4A77D930C3}" srcOrd="0" destOrd="0" presId="urn:microsoft.com/office/officeart/2005/8/layout/hierarchy1"/>
    <dgm:cxn modelId="{FE658272-8C99-4D84-B4F0-088432B3D111}" type="presOf" srcId="{0B95AB71-3D61-4778-9D58-405F572CDC1B}" destId="{575994DB-9C76-40BB-812A-7613AFF95F5A}" srcOrd="0" destOrd="0" presId="urn:microsoft.com/office/officeart/2005/8/layout/hierarchy1"/>
    <dgm:cxn modelId="{E743037F-EE36-4582-8F89-1D988D12CD84}" srcId="{BDDE49FF-B0FE-484F-9796-9EC32FDCA3BD}" destId="{6E873E8E-D969-4DE9-943A-D206013BF440}" srcOrd="0" destOrd="0" parTransId="{100A1E5E-A4C3-477C-A9C0-EB26777D4FB2}" sibTransId="{28AC11DB-70B9-4307-B687-4F6730288B21}"/>
    <dgm:cxn modelId="{3FC1CC8E-8D3A-4509-8F12-C935357A8731}" type="presOf" srcId="{2025F97B-5D14-4B95-9650-A817276DBD6A}" destId="{73666916-465C-4ADB-AABA-1CA2F0811B65}" srcOrd="0" destOrd="0" presId="urn:microsoft.com/office/officeart/2005/8/layout/hierarchy1"/>
    <dgm:cxn modelId="{B66B6696-FA86-49E6-9457-12AF2DE09C85}" type="presOf" srcId="{6EC62E7E-3E41-4136-A707-9D57212B99BA}" destId="{AD935A3E-2A6D-436A-B9DA-7E6A4D43CCD7}" srcOrd="0" destOrd="0" presId="urn:microsoft.com/office/officeart/2005/8/layout/hierarchy1"/>
    <dgm:cxn modelId="{E408FF9E-67C4-4F79-92B8-FFC4ADBC86CD}" type="presOf" srcId="{BDDE49FF-B0FE-484F-9796-9EC32FDCA3BD}" destId="{4365F7D4-E835-406A-8332-0F3CBF446E0F}" srcOrd="0" destOrd="0" presId="urn:microsoft.com/office/officeart/2005/8/layout/hierarchy1"/>
    <dgm:cxn modelId="{941B67A3-927D-4A8F-846F-EF0BA81CBEBE}" srcId="{0B95AB71-3D61-4778-9D58-405F572CDC1B}" destId="{DAE28F79-CE57-48E9-A309-6E6CE9DB581D}" srcOrd="0" destOrd="0" parTransId="{FB9583BC-2590-4100-853F-73F55B9BFC41}" sibTransId="{74E2AAE6-D80A-4520-AEAA-7589FFF20511}"/>
    <dgm:cxn modelId="{C8C3D9A3-1187-4AD9-97FF-ED0E74808912}" type="presOf" srcId="{6E873E8E-D969-4DE9-943A-D206013BF440}" destId="{A730FB69-A9BC-47DC-AF50-D8EDEF775D9A}" srcOrd="0" destOrd="0" presId="urn:microsoft.com/office/officeart/2005/8/layout/hierarchy1"/>
    <dgm:cxn modelId="{C27FD1AA-6CBF-49B3-A633-8F913E50C387}" type="presOf" srcId="{10954361-B9D0-409F-BB99-B57D6D159446}" destId="{73BD7E16-D827-4B03-9586-49A5EEB0564F}" srcOrd="0" destOrd="0" presId="urn:microsoft.com/office/officeart/2005/8/layout/hierarchy1"/>
    <dgm:cxn modelId="{D7181EAC-80DD-4E2D-98AA-1117D6C648BC}" type="presOf" srcId="{100A1E5E-A4C3-477C-A9C0-EB26777D4FB2}" destId="{F981DDC3-6747-4931-987D-9C8C139E522A}" srcOrd="0" destOrd="0" presId="urn:microsoft.com/office/officeart/2005/8/layout/hierarchy1"/>
    <dgm:cxn modelId="{670F4ABF-0C7E-4DB2-B4C1-7C8618CA218B}" srcId="{20A2551F-0E49-4B95-90F9-4006BAA5BC34}" destId="{8D75F9EB-546F-4EA5-AFE4-7B6F0E208534}" srcOrd="0" destOrd="0" parTransId="{75F267E9-6AD9-46C7-813A-55BA55AC706E}" sibTransId="{E14B5888-B4C0-4E89-8EB5-E9073AF85F52}"/>
    <dgm:cxn modelId="{27D195C5-5A09-4E7F-81F1-FAE51D0227D7}" type="presOf" srcId="{75F267E9-6AD9-46C7-813A-55BA55AC706E}" destId="{2F593F54-AFF9-49DC-8E27-2B8BA9AC136A}" srcOrd="0" destOrd="0" presId="urn:microsoft.com/office/officeart/2005/8/layout/hierarchy1"/>
    <dgm:cxn modelId="{A1AAA6CB-3F3D-44A6-BEEA-69CCAEDAAEE3}" srcId="{DAE28F79-CE57-48E9-A309-6E6CE9DB581D}" destId="{10954361-B9D0-409F-BB99-B57D6D159446}" srcOrd="0" destOrd="0" parTransId="{2025F97B-5D14-4B95-9650-A817276DBD6A}" sibTransId="{93C845A8-AAD5-4630-9B24-EAA87A340710}"/>
    <dgm:cxn modelId="{938E22D1-2ECC-43F0-A076-3BC06E9C2F4C}" type="presOf" srcId="{20A2551F-0E49-4B95-90F9-4006BAA5BC34}" destId="{EEF9B7A3-A25B-44BF-9CAD-C08D15F4FA9C}" srcOrd="0" destOrd="0" presId="urn:microsoft.com/office/officeart/2005/8/layout/hierarchy1"/>
    <dgm:cxn modelId="{EA50CCD2-845B-486E-B6FD-BF5E78FBD4FD}" srcId="{DAE28F79-CE57-48E9-A309-6E6CE9DB581D}" destId="{584238AC-AF76-4BE8-9010-A970FFBC295C}" srcOrd="1" destOrd="0" parTransId="{23F84F7C-538A-4428-9DE4-365D62822AAB}" sibTransId="{FAAA08E5-4831-41FE-89E6-2624C062D7A8}"/>
    <dgm:cxn modelId="{534756DA-3F48-4650-86D6-9B43966D63E4}" type="presOf" srcId="{DBFF75F0-9D74-408E-AD83-7E89B4731D2C}" destId="{BB8F0923-F8F7-43B2-901B-4028D0F3F383}" srcOrd="0" destOrd="0" presId="urn:microsoft.com/office/officeart/2005/8/layout/hierarchy1"/>
    <dgm:cxn modelId="{B47750DE-EC75-4901-91A4-76F1E1A86239}" type="presOf" srcId="{AB87F677-5F27-43EF-8639-6CCF577CAB83}" destId="{0C5D15C9-3155-4DC2-9551-062564D5C28E}" srcOrd="0" destOrd="0" presId="urn:microsoft.com/office/officeart/2005/8/layout/hierarchy1"/>
    <dgm:cxn modelId="{FCE490E6-F0D9-44C5-91C8-151890C1A7D3}" type="presOf" srcId="{98EAA705-6B2E-4B29-82D7-5D25063FFDC5}" destId="{98677E92-9555-4D66-AB3A-BE8749883DA1}" srcOrd="0" destOrd="0" presId="urn:microsoft.com/office/officeart/2005/8/layout/hierarchy1"/>
    <dgm:cxn modelId="{FC77A1EF-C1A9-43E2-B809-36B051B12774}" srcId="{DAE28F79-CE57-48E9-A309-6E6CE9DB581D}" destId="{BDDE49FF-B0FE-484F-9796-9EC32FDCA3BD}" srcOrd="2" destOrd="0" parTransId="{98EAA705-6B2E-4B29-82D7-5D25063FFDC5}" sibTransId="{0BEEFC08-9256-4442-831C-E9B9C2B55764}"/>
    <dgm:cxn modelId="{ED2CC6F4-F7BE-4646-A8F4-4995B769F04A}" type="presOf" srcId="{DAE28F79-CE57-48E9-A309-6E6CE9DB581D}" destId="{4B4B8CB5-9683-42D5-938B-AC595631914D}" srcOrd="0" destOrd="0" presId="urn:microsoft.com/office/officeart/2005/8/layout/hierarchy1"/>
    <dgm:cxn modelId="{0EB177F6-0AC5-450E-BD86-977CA0E7DF2D}" srcId="{10954361-B9D0-409F-BB99-B57D6D159446}" destId="{20A2551F-0E49-4B95-90F9-4006BAA5BC34}" srcOrd="0" destOrd="0" parTransId="{243CEA01-213B-408E-9F9B-D4DDFD73D382}" sibTransId="{6CA15667-4312-41F4-BCB5-33D0C016A325}"/>
    <dgm:cxn modelId="{29B98CAF-C70B-4970-A4E9-81A35993CF64}" type="presParOf" srcId="{575994DB-9C76-40BB-812A-7613AFF95F5A}" destId="{2D9EFBF3-2813-4B40-8DE0-32068DC25734}" srcOrd="0" destOrd="0" presId="urn:microsoft.com/office/officeart/2005/8/layout/hierarchy1"/>
    <dgm:cxn modelId="{523D7829-BA34-4974-AE08-FABC140BA0F0}" type="presParOf" srcId="{2D9EFBF3-2813-4B40-8DE0-32068DC25734}" destId="{57380991-6EB7-434E-B991-EA5AD3772ADF}" srcOrd="0" destOrd="0" presId="urn:microsoft.com/office/officeart/2005/8/layout/hierarchy1"/>
    <dgm:cxn modelId="{BB8E4FF6-B0A1-451C-B2C7-380467BBEAB1}" type="presParOf" srcId="{57380991-6EB7-434E-B991-EA5AD3772ADF}" destId="{4C761A69-60AD-47FD-82DD-D92563E3BB4E}" srcOrd="0" destOrd="0" presId="urn:microsoft.com/office/officeart/2005/8/layout/hierarchy1"/>
    <dgm:cxn modelId="{33E6A723-1322-4829-AC93-3EB8628254E4}" type="presParOf" srcId="{57380991-6EB7-434E-B991-EA5AD3772ADF}" destId="{4B4B8CB5-9683-42D5-938B-AC595631914D}" srcOrd="1" destOrd="0" presId="urn:microsoft.com/office/officeart/2005/8/layout/hierarchy1"/>
    <dgm:cxn modelId="{FE218A33-C60F-4A4B-A5A8-C5ABB0F391CB}" type="presParOf" srcId="{2D9EFBF3-2813-4B40-8DE0-32068DC25734}" destId="{2FD67D18-78EF-45DE-8E0B-48372D67F5FC}" srcOrd="1" destOrd="0" presId="urn:microsoft.com/office/officeart/2005/8/layout/hierarchy1"/>
    <dgm:cxn modelId="{9394DA48-5933-4DEC-9033-49BB7386F1FA}" type="presParOf" srcId="{2FD67D18-78EF-45DE-8E0B-48372D67F5FC}" destId="{73666916-465C-4ADB-AABA-1CA2F0811B65}" srcOrd="0" destOrd="0" presId="urn:microsoft.com/office/officeart/2005/8/layout/hierarchy1"/>
    <dgm:cxn modelId="{A62C4F40-2F2E-4C3A-A260-7BBA16FB1C6F}" type="presParOf" srcId="{2FD67D18-78EF-45DE-8E0B-48372D67F5FC}" destId="{E20EB5DE-028E-4A23-9E62-332D4745A5E9}" srcOrd="1" destOrd="0" presId="urn:microsoft.com/office/officeart/2005/8/layout/hierarchy1"/>
    <dgm:cxn modelId="{42B4F5C1-CC7D-4ACC-A95F-9121E4999DEA}" type="presParOf" srcId="{E20EB5DE-028E-4A23-9E62-332D4745A5E9}" destId="{810195D4-34EB-44AA-A333-CF41CCB29844}" srcOrd="0" destOrd="0" presId="urn:microsoft.com/office/officeart/2005/8/layout/hierarchy1"/>
    <dgm:cxn modelId="{34BFD5C2-94FA-49A5-A53E-F9E70437E775}" type="presParOf" srcId="{810195D4-34EB-44AA-A333-CF41CCB29844}" destId="{1504C9EC-DB53-4641-B5D5-F69422D905D0}" srcOrd="0" destOrd="0" presId="urn:microsoft.com/office/officeart/2005/8/layout/hierarchy1"/>
    <dgm:cxn modelId="{341DA606-AD89-41EF-BAA2-5C188EB31FBB}" type="presParOf" srcId="{810195D4-34EB-44AA-A333-CF41CCB29844}" destId="{73BD7E16-D827-4B03-9586-49A5EEB0564F}" srcOrd="1" destOrd="0" presId="urn:microsoft.com/office/officeart/2005/8/layout/hierarchy1"/>
    <dgm:cxn modelId="{C093F52E-794C-4B41-BD6A-3CB04C54B991}" type="presParOf" srcId="{E20EB5DE-028E-4A23-9E62-332D4745A5E9}" destId="{054CD99D-CA75-4BA2-B4EA-01E1AD0EA666}" srcOrd="1" destOrd="0" presId="urn:microsoft.com/office/officeart/2005/8/layout/hierarchy1"/>
    <dgm:cxn modelId="{8A8CA6BF-9981-4D18-9102-0E5780E70F06}" type="presParOf" srcId="{054CD99D-CA75-4BA2-B4EA-01E1AD0EA666}" destId="{71729021-352A-4562-923E-016ADCA26BF8}" srcOrd="0" destOrd="0" presId="urn:microsoft.com/office/officeart/2005/8/layout/hierarchy1"/>
    <dgm:cxn modelId="{DEBE1291-1365-42CB-BFCC-5276A8AB9F4D}" type="presParOf" srcId="{054CD99D-CA75-4BA2-B4EA-01E1AD0EA666}" destId="{3EA36975-7A30-4BE5-9FC2-964A81605FF1}" srcOrd="1" destOrd="0" presId="urn:microsoft.com/office/officeart/2005/8/layout/hierarchy1"/>
    <dgm:cxn modelId="{1A4113D0-D075-482C-8C76-71A7B8C8164B}" type="presParOf" srcId="{3EA36975-7A30-4BE5-9FC2-964A81605FF1}" destId="{EE9BAD1E-4764-47E3-A412-CCDB2DA4F8CB}" srcOrd="0" destOrd="0" presId="urn:microsoft.com/office/officeart/2005/8/layout/hierarchy1"/>
    <dgm:cxn modelId="{F1E3138D-12E6-461F-B953-F736C87C61B8}" type="presParOf" srcId="{EE9BAD1E-4764-47E3-A412-CCDB2DA4F8CB}" destId="{B17DAE48-8674-43C3-8023-DBAB8A3B222A}" srcOrd="0" destOrd="0" presId="urn:microsoft.com/office/officeart/2005/8/layout/hierarchy1"/>
    <dgm:cxn modelId="{DE0E63E2-EAD5-4D86-9575-EF478F78E4B0}" type="presParOf" srcId="{EE9BAD1E-4764-47E3-A412-CCDB2DA4F8CB}" destId="{EEF9B7A3-A25B-44BF-9CAD-C08D15F4FA9C}" srcOrd="1" destOrd="0" presId="urn:microsoft.com/office/officeart/2005/8/layout/hierarchy1"/>
    <dgm:cxn modelId="{DEA7BB86-8552-4C04-B0FD-EA72EF0490D3}" type="presParOf" srcId="{3EA36975-7A30-4BE5-9FC2-964A81605FF1}" destId="{DAF267D3-E731-46DC-8AE8-14491D3C6E45}" srcOrd="1" destOrd="0" presId="urn:microsoft.com/office/officeart/2005/8/layout/hierarchy1"/>
    <dgm:cxn modelId="{37DEFE71-1ED7-45C9-9DA8-4F16A271B988}" type="presParOf" srcId="{DAF267D3-E731-46DC-8AE8-14491D3C6E45}" destId="{2F593F54-AFF9-49DC-8E27-2B8BA9AC136A}" srcOrd="0" destOrd="0" presId="urn:microsoft.com/office/officeart/2005/8/layout/hierarchy1"/>
    <dgm:cxn modelId="{62463339-9BF6-435E-A7E8-ECEA70AFA688}" type="presParOf" srcId="{DAF267D3-E731-46DC-8AE8-14491D3C6E45}" destId="{4CD016F2-D59C-45D7-A5D1-855ED2D9EFBE}" srcOrd="1" destOrd="0" presId="urn:microsoft.com/office/officeart/2005/8/layout/hierarchy1"/>
    <dgm:cxn modelId="{B097F3C9-1D8B-41F9-8E40-14D7E666DEA6}" type="presParOf" srcId="{4CD016F2-D59C-45D7-A5D1-855ED2D9EFBE}" destId="{90D3B853-916B-413D-8E57-A4F78F1DEA5D}" srcOrd="0" destOrd="0" presId="urn:microsoft.com/office/officeart/2005/8/layout/hierarchy1"/>
    <dgm:cxn modelId="{E71D213C-3E80-452E-B0DA-C488521802D4}" type="presParOf" srcId="{90D3B853-916B-413D-8E57-A4F78F1DEA5D}" destId="{B65E4888-3C30-4871-BB72-642B868041C0}" srcOrd="0" destOrd="0" presId="urn:microsoft.com/office/officeart/2005/8/layout/hierarchy1"/>
    <dgm:cxn modelId="{579C5572-F715-47A7-ABAE-675834DBE642}" type="presParOf" srcId="{90D3B853-916B-413D-8E57-A4F78F1DEA5D}" destId="{57EF8A43-1D5B-4F96-B775-995F8D0AF5F5}" srcOrd="1" destOrd="0" presId="urn:microsoft.com/office/officeart/2005/8/layout/hierarchy1"/>
    <dgm:cxn modelId="{1D2A35EF-4593-4E33-9C12-D1BF988C720D}" type="presParOf" srcId="{4CD016F2-D59C-45D7-A5D1-855ED2D9EFBE}" destId="{2A72B63D-1D9E-408A-B8EE-14F6E4AC3531}" srcOrd="1" destOrd="0" presId="urn:microsoft.com/office/officeart/2005/8/layout/hierarchy1"/>
    <dgm:cxn modelId="{0A60AC97-62D3-42B9-99C7-2CFABA9A7E39}" type="presParOf" srcId="{2FD67D18-78EF-45DE-8E0B-48372D67F5FC}" destId="{EC552552-F74C-443B-9C76-AC4A77D930C3}" srcOrd="2" destOrd="0" presId="urn:microsoft.com/office/officeart/2005/8/layout/hierarchy1"/>
    <dgm:cxn modelId="{8B56F2E9-1CDA-4214-881E-99B8F27BF3D8}" type="presParOf" srcId="{2FD67D18-78EF-45DE-8E0B-48372D67F5FC}" destId="{F6F26300-9C27-4989-A295-FCFA0BA2922E}" srcOrd="3" destOrd="0" presId="urn:microsoft.com/office/officeart/2005/8/layout/hierarchy1"/>
    <dgm:cxn modelId="{7F6C05D5-42A9-455A-BD99-65596C6CF468}" type="presParOf" srcId="{F6F26300-9C27-4989-A295-FCFA0BA2922E}" destId="{3ACECC1E-666B-4B61-9F4D-845EFB648E3F}" srcOrd="0" destOrd="0" presId="urn:microsoft.com/office/officeart/2005/8/layout/hierarchy1"/>
    <dgm:cxn modelId="{C4E6681B-ECE2-4406-BC81-1FF9EC496519}" type="presParOf" srcId="{3ACECC1E-666B-4B61-9F4D-845EFB648E3F}" destId="{02302960-6486-4DDD-B7EB-4B9D3A07D6F4}" srcOrd="0" destOrd="0" presId="urn:microsoft.com/office/officeart/2005/8/layout/hierarchy1"/>
    <dgm:cxn modelId="{742C5804-8298-43D4-A04F-F6CEEFC1B46E}" type="presParOf" srcId="{3ACECC1E-666B-4B61-9F4D-845EFB648E3F}" destId="{13358FBF-EAAA-4A4A-A1DE-020CAD4E78E1}" srcOrd="1" destOrd="0" presId="urn:microsoft.com/office/officeart/2005/8/layout/hierarchy1"/>
    <dgm:cxn modelId="{896498FB-B1FB-445C-9DDB-98D4A635862B}" type="presParOf" srcId="{F6F26300-9C27-4989-A295-FCFA0BA2922E}" destId="{FA8FCE53-501C-4B5A-A6E9-C148E9A34767}" srcOrd="1" destOrd="0" presId="urn:microsoft.com/office/officeart/2005/8/layout/hierarchy1"/>
    <dgm:cxn modelId="{628C14A4-A9A2-4C63-A6C4-DBE1519E0855}" type="presParOf" srcId="{FA8FCE53-501C-4B5A-A6E9-C148E9A34767}" destId="{AD935A3E-2A6D-436A-B9DA-7E6A4D43CCD7}" srcOrd="0" destOrd="0" presId="urn:microsoft.com/office/officeart/2005/8/layout/hierarchy1"/>
    <dgm:cxn modelId="{D07C93BA-0A2B-4AD7-BF0A-8E27E090AC27}" type="presParOf" srcId="{FA8FCE53-501C-4B5A-A6E9-C148E9A34767}" destId="{8ED41DDD-49A5-440B-B8EC-6758F101B615}" srcOrd="1" destOrd="0" presId="urn:microsoft.com/office/officeart/2005/8/layout/hierarchy1"/>
    <dgm:cxn modelId="{42D8DE9D-817F-43C4-8203-5F93246A34B4}" type="presParOf" srcId="{8ED41DDD-49A5-440B-B8EC-6758F101B615}" destId="{FC7DA7FF-F614-45D0-8379-BA375D15739C}" srcOrd="0" destOrd="0" presId="urn:microsoft.com/office/officeart/2005/8/layout/hierarchy1"/>
    <dgm:cxn modelId="{3AAE4079-AB2E-4467-8217-423739BECBBF}" type="presParOf" srcId="{FC7DA7FF-F614-45D0-8379-BA375D15739C}" destId="{8B6F8110-AE43-406D-B458-E046896742C6}" srcOrd="0" destOrd="0" presId="urn:microsoft.com/office/officeart/2005/8/layout/hierarchy1"/>
    <dgm:cxn modelId="{62B4A2F0-DB70-4AE8-BB36-613C5B0D1141}" type="presParOf" srcId="{FC7DA7FF-F614-45D0-8379-BA375D15739C}" destId="{83378D19-F610-486E-996B-0426A2EA3C3E}" srcOrd="1" destOrd="0" presId="urn:microsoft.com/office/officeart/2005/8/layout/hierarchy1"/>
    <dgm:cxn modelId="{D4244F2B-CAAC-4BA8-B490-B53CFA1B0860}" type="presParOf" srcId="{8ED41DDD-49A5-440B-B8EC-6758F101B615}" destId="{78ECD7AA-B992-44C4-A016-DB01D9FD16DD}" srcOrd="1" destOrd="0" presId="urn:microsoft.com/office/officeart/2005/8/layout/hierarchy1"/>
    <dgm:cxn modelId="{6EC6C284-0645-4B83-9504-6EB786BD1BA4}" type="presParOf" srcId="{78ECD7AA-B992-44C4-A016-DB01D9FD16DD}" destId="{F2B81C29-C581-4AC2-AA71-50E1E4153A9A}" srcOrd="0" destOrd="0" presId="urn:microsoft.com/office/officeart/2005/8/layout/hierarchy1"/>
    <dgm:cxn modelId="{CB083D1C-438E-4131-A1F1-19702E52EAA2}" type="presParOf" srcId="{78ECD7AA-B992-44C4-A016-DB01D9FD16DD}" destId="{C747F412-5179-404F-B6D6-435A8828FDA4}" srcOrd="1" destOrd="0" presId="urn:microsoft.com/office/officeart/2005/8/layout/hierarchy1"/>
    <dgm:cxn modelId="{50FCC8E6-D718-48A2-BC6A-4DD0E0D8681A}" type="presParOf" srcId="{C747F412-5179-404F-B6D6-435A8828FDA4}" destId="{BADFCFEF-C7CC-4F64-B25E-BF4546D7C805}" srcOrd="0" destOrd="0" presId="urn:microsoft.com/office/officeart/2005/8/layout/hierarchy1"/>
    <dgm:cxn modelId="{3B61F0C6-07F3-48B6-971F-8CCEA8AF8AB5}" type="presParOf" srcId="{BADFCFEF-C7CC-4F64-B25E-BF4546D7C805}" destId="{B5D8CD49-9AD4-4C62-8D25-020C35D697ED}" srcOrd="0" destOrd="0" presId="urn:microsoft.com/office/officeart/2005/8/layout/hierarchy1"/>
    <dgm:cxn modelId="{6FCCAF6B-6F2A-4F1B-A908-3C3749FB2EE7}" type="presParOf" srcId="{BADFCFEF-C7CC-4F64-B25E-BF4546D7C805}" destId="{BB8F0923-F8F7-43B2-901B-4028D0F3F383}" srcOrd="1" destOrd="0" presId="urn:microsoft.com/office/officeart/2005/8/layout/hierarchy1"/>
    <dgm:cxn modelId="{6D35219D-F2A0-4746-9639-B2551E5A0B7E}" type="presParOf" srcId="{C747F412-5179-404F-B6D6-435A8828FDA4}" destId="{84876405-DDD5-4BB4-BAFF-76968950CA26}" srcOrd="1" destOrd="0" presId="urn:microsoft.com/office/officeart/2005/8/layout/hierarchy1"/>
    <dgm:cxn modelId="{890A702B-D88C-408A-B3BC-9F24769A4EC8}" type="presParOf" srcId="{84876405-DDD5-4BB4-BAFF-76968950CA26}" destId="{0C5D15C9-3155-4DC2-9551-062564D5C28E}" srcOrd="0" destOrd="0" presId="urn:microsoft.com/office/officeart/2005/8/layout/hierarchy1"/>
    <dgm:cxn modelId="{1E3668D8-E659-43C9-BB7A-CBB207B46099}" type="presParOf" srcId="{84876405-DDD5-4BB4-BAFF-76968950CA26}" destId="{9098C389-F4E1-487B-81F5-6D5A48F90344}" srcOrd="1" destOrd="0" presId="urn:microsoft.com/office/officeart/2005/8/layout/hierarchy1"/>
    <dgm:cxn modelId="{DCBC5859-4ACD-46D7-B7E2-14F7AE5AFC42}" type="presParOf" srcId="{9098C389-F4E1-487B-81F5-6D5A48F90344}" destId="{A04211A4-2180-447C-8B8D-9316D1415776}" srcOrd="0" destOrd="0" presId="urn:microsoft.com/office/officeart/2005/8/layout/hierarchy1"/>
    <dgm:cxn modelId="{D1158CAC-C91F-48EF-8343-D3E0CB6569EA}" type="presParOf" srcId="{A04211A4-2180-447C-8B8D-9316D1415776}" destId="{80721592-18FA-428D-BE89-52BEA2BFB0D7}" srcOrd="0" destOrd="0" presId="urn:microsoft.com/office/officeart/2005/8/layout/hierarchy1"/>
    <dgm:cxn modelId="{3CCD22E4-9CCB-43C7-9F40-78F6B8CE9D9D}" type="presParOf" srcId="{A04211A4-2180-447C-8B8D-9316D1415776}" destId="{6EE02909-9FC9-43E9-A7C8-B7A44A05FC36}" srcOrd="1" destOrd="0" presId="urn:microsoft.com/office/officeart/2005/8/layout/hierarchy1"/>
    <dgm:cxn modelId="{0CD49F0C-A3FF-4550-B41C-096718C12064}" type="presParOf" srcId="{9098C389-F4E1-487B-81F5-6D5A48F90344}" destId="{3A955289-776A-415A-86D1-6732D1C84C11}" srcOrd="1" destOrd="0" presId="urn:microsoft.com/office/officeart/2005/8/layout/hierarchy1"/>
    <dgm:cxn modelId="{E8E0216B-DCA3-4000-BCEF-425DFCD254B4}" type="presParOf" srcId="{2FD67D18-78EF-45DE-8E0B-48372D67F5FC}" destId="{98677E92-9555-4D66-AB3A-BE8749883DA1}" srcOrd="4" destOrd="0" presId="urn:microsoft.com/office/officeart/2005/8/layout/hierarchy1"/>
    <dgm:cxn modelId="{D13D6A0E-5F20-459D-B753-952D684EDF5D}" type="presParOf" srcId="{2FD67D18-78EF-45DE-8E0B-48372D67F5FC}" destId="{292006E6-D05C-4B3A-9658-8C26824CDE26}" srcOrd="5" destOrd="0" presId="urn:microsoft.com/office/officeart/2005/8/layout/hierarchy1"/>
    <dgm:cxn modelId="{667C239D-9DAA-41C0-A0DC-EC6970CA2B6D}" type="presParOf" srcId="{292006E6-D05C-4B3A-9658-8C26824CDE26}" destId="{54F8C822-76C0-4F8A-B8E8-6C37CAB7CBB1}" srcOrd="0" destOrd="0" presId="urn:microsoft.com/office/officeart/2005/8/layout/hierarchy1"/>
    <dgm:cxn modelId="{C060DAEB-BCA3-4A10-A6AE-FF4FB34B4BD5}" type="presParOf" srcId="{54F8C822-76C0-4F8A-B8E8-6C37CAB7CBB1}" destId="{7BFAFB2C-1EE5-4ADE-9C7D-9AF414FAECC1}" srcOrd="0" destOrd="0" presId="urn:microsoft.com/office/officeart/2005/8/layout/hierarchy1"/>
    <dgm:cxn modelId="{E6C30EA6-F763-4A4A-A993-E7135C349421}" type="presParOf" srcId="{54F8C822-76C0-4F8A-B8E8-6C37CAB7CBB1}" destId="{4365F7D4-E835-406A-8332-0F3CBF446E0F}" srcOrd="1" destOrd="0" presId="urn:microsoft.com/office/officeart/2005/8/layout/hierarchy1"/>
    <dgm:cxn modelId="{5C0B0F42-C8D9-498E-BF02-ED3423201107}" type="presParOf" srcId="{292006E6-D05C-4B3A-9658-8C26824CDE26}" destId="{A53DC9DB-ABFA-4393-BCE6-D6B3D593316A}" srcOrd="1" destOrd="0" presId="urn:microsoft.com/office/officeart/2005/8/layout/hierarchy1"/>
    <dgm:cxn modelId="{E4D99E81-493C-40A5-B7F9-1FF24C0C467B}" type="presParOf" srcId="{A53DC9DB-ABFA-4393-BCE6-D6B3D593316A}" destId="{F981DDC3-6747-4931-987D-9C8C139E522A}" srcOrd="0" destOrd="0" presId="urn:microsoft.com/office/officeart/2005/8/layout/hierarchy1"/>
    <dgm:cxn modelId="{B50F5593-2426-4AF3-9AB3-33072C4ED24F}" type="presParOf" srcId="{A53DC9DB-ABFA-4393-BCE6-D6B3D593316A}" destId="{DCF9B812-7F2E-4838-BD8B-05433AEB57C9}" srcOrd="1" destOrd="0" presId="urn:microsoft.com/office/officeart/2005/8/layout/hierarchy1"/>
    <dgm:cxn modelId="{DA78DE38-AAB3-4AE1-8C51-A12ABFE8BFAB}" type="presParOf" srcId="{DCF9B812-7F2E-4838-BD8B-05433AEB57C9}" destId="{6955D0C1-441D-4795-9736-C8CE02EE7B1C}" srcOrd="0" destOrd="0" presId="urn:microsoft.com/office/officeart/2005/8/layout/hierarchy1"/>
    <dgm:cxn modelId="{1FB431D3-30EF-4E03-87F7-DABAA927731F}" type="presParOf" srcId="{6955D0C1-441D-4795-9736-C8CE02EE7B1C}" destId="{3B219A1F-9F5C-487C-A862-F0A2B46D34D0}" srcOrd="0" destOrd="0" presId="urn:microsoft.com/office/officeart/2005/8/layout/hierarchy1"/>
    <dgm:cxn modelId="{FF680882-90B1-4728-BC96-F465FE5E24D9}" type="presParOf" srcId="{6955D0C1-441D-4795-9736-C8CE02EE7B1C}" destId="{A730FB69-A9BC-47DC-AF50-D8EDEF775D9A}" srcOrd="1" destOrd="0" presId="urn:microsoft.com/office/officeart/2005/8/layout/hierarchy1"/>
    <dgm:cxn modelId="{D097B6D3-8153-4BE9-8799-6566033098E2}" type="presParOf" srcId="{DCF9B812-7F2E-4838-BD8B-05433AEB57C9}" destId="{69BB2FCD-4826-42E3-BB6C-A99F2138EE1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02F050-7E45-419F-84F8-D7DC0571F6EE}"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pPr rtl="1"/>
          <a:endParaRPr lang="fa-IR"/>
        </a:p>
      </dgm:t>
    </dgm:pt>
    <dgm:pt modelId="{56AF157B-4D14-4125-AEF5-4C32B9EDB2E6}">
      <dgm:prSet phldrT="[Text]"/>
      <dgm:spPr/>
      <dgm:t>
        <a:bodyPr/>
        <a:lstStyle/>
        <a:p>
          <a:pPr rtl="1"/>
          <a:r>
            <a:rPr lang="fa-IR" dirty="0"/>
            <a:t>معاینه فیزیکی</a:t>
          </a:r>
        </a:p>
      </dgm:t>
    </dgm:pt>
    <dgm:pt modelId="{4314A396-615B-42CD-96EB-16B16C3D737C}" type="parTrans" cxnId="{D25F2BDB-1897-452B-AF65-9C34671AD186}">
      <dgm:prSet/>
      <dgm:spPr/>
      <dgm:t>
        <a:bodyPr/>
        <a:lstStyle/>
        <a:p>
          <a:pPr rtl="1"/>
          <a:endParaRPr lang="fa-IR"/>
        </a:p>
      </dgm:t>
    </dgm:pt>
    <dgm:pt modelId="{C6730434-13CC-4399-B231-A0CE387C2167}" type="sibTrans" cxnId="{D25F2BDB-1897-452B-AF65-9C34671AD186}">
      <dgm:prSet/>
      <dgm:spPr/>
      <dgm:t>
        <a:bodyPr/>
        <a:lstStyle/>
        <a:p>
          <a:pPr rtl="1"/>
          <a:endParaRPr lang="fa-IR"/>
        </a:p>
      </dgm:t>
    </dgm:pt>
    <dgm:pt modelId="{1D674A33-939E-46DC-A35D-847D0445DDA9}">
      <dgm:prSet phldrT="[Text]"/>
      <dgm:spPr/>
      <dgm:t>
        <a:bodyPr/>
        <a:lstStyle/>
        <a:p>
          <a:pPr rtl="1"/>
          <a:r>
            <a:rPr lang="fa-IR"/>
            <a:t>معاینه جنرال</a:t>
          </a:r>
          <a:endParaRPr lang="fa-IR" dirty="0"/>
        </a:p>
      </dgm:t>
    </dgm:pt>
    <dgm:pt modelId="{4790872A-79ED-4227-B570-355D4637DCE9}" type="parTrans" cxnId="{8D79DDA9-6B52-4F7F-9EB6-24E1F5D546B8}">
      <dgm:prSet/>
      <dgm:spPr/>
      <dgm:t>
        <a:bodyPr/>
        <a:lstStyle/>
        <a:p>
          <a:pPr rtl="1"/>
          <a:endParaRPr lang="fa-IR"/>
        </a:p>
      </dgm:t>
    </dgm:pt>
    <dgm:pt modelId="{249B7D98-7941-44E1-8B06-84CF977D8782}" type="sibTrans" cxnId="{8D79DDA9-6B52-4F7F-9EB6-24E1F5D546B8}">
      <dgm:prSet/>
      <dgm:spPr/>
      <dgm:t>
        <a:bodyPr/>
        <a:lstStyle/>
        <a:p>
          <a:pPr rtl="1"/>
          <a:endParaRPr lang="fa-IR"/>
        </a:p>
      </dgm:t>
    </dgm:pt>
    <dgm:pt modelId="{91499695-EDA4-4091-94C6-A8538C8C9724}">
      <dgm:prSet phldrT="[Text]"/>
      <dgm:spPr/>
      <dgm:t>
        <a:bodyPr/>
        <a:lstStyle/>
        <a:p>
          <a:pPr rtl="1"/>
          <a:r>
            <a:rPr lang="fa-IR"/>
            <a:t>معاینه لگن</a:t>
          </a:r>
          <a:endParaRPr lang="fa-IR" dirty="0"/>
        </a:p>
      </dgm:t>
    </dgm:pt>
    <dgm:pt modelId="{E79D4832-62D7-42F5-851F-A866AB08E1B0}" type="parTrans" cxnId="{B47029F1-D365-4382-9ECC-151E343F3155}">
      <dgm:prSet/>
      <dgm:spPr/>
      <dgm:t>
        <a:bodyPr/>
        <a:lstStyle/>
        <a:p>
          <a:pPr rtl="1"/>
          <a:endParaRPr lang="fa-IR"/>
        </a:p>
      </dgm:t>
    </dgm:pt>
    <dgm:pt modelId="{CE0CA48D-198B-40EC-A4F0-61E0C125D7C8}" type="sibTrans" cxnId="{B47029F1-D365-4382-9ECC-151E343F3155}">
      <dgm:prSet/>
      <dgm:spPr/>
      <dgm:t>
        <a:bodyPr/>
        <a:lstStyle/>
        <a:p>
          <a:pPr rtl="1"/>
          <a:endParaRPr lang="fa-IR"/>
        </a:p>
      </dgm:t>
    </dgm:pt>
    <dgm:pt modelId="{FB19384C-5563-4C22-9475-FCC050F2405B}" type="pres">
      <dgm:prSet presAssocID="{4402F050-7E45-419F-84F8-D7DC0571F6EE}" presName="Name0" presStyleCnt="0">
        <dgm:presLayoutVars>
          <dgm:chPref val="1"/>
          <dgm:dir/>
          <dgm:animOne val="branch"/>
          <dgm:animLvl val="lvl"/>
          <dgm:resizeHandles val="exact"/>
        </dgm:presLayoutVars>
      </dgm:prSet>
      <dgm:spPr/>
    </dgm:pt>
    <dgm:pt modelId="{FCF5BCD3-35DA-4E0C-8363-A525EFF1A48D}" type="pres">
      <dgm:prSet presAssocID="{56AF157B-4D14-4125-AEF5-4C32B9EDB2E6}" presName="root1" presStyleCnt="0"/>
      <dgm:spPr/>
    </dgm:pt>
    <dgm:pt modelId="{418966AD-CCAC-4C68-8C04-3242014D4B56}" type="pres">
      <dgm:prSet presAssocID="{56AF157B-4D14-4125-AEF5-4C32B9EDB2E6}" presName="LevelOneTextNode" presStyleLbl="node0" presStyleIdx="0" presStyleCnt="1">
        <dgm:presLayoutVars>
          <dgm:chPref val="3"/>
        </dgm:presLayoutVars>
      </dgm:prSet>
      <dgm:spPr/>
    </dgm:pt>
    <dgm:pt modelId="{5BF0EEF7-76D2-461E-BF07-DF255F90EA1B}" type="pres">
      <dgm:prSet presAssocID="{56AF157B-4D14-4125-AEF5-4C32B9EDB2E6}" presName="level2hierChild" presStyleCnt="0"/>
      <dgm:spPr/>
    </dgm:pt>
    <dgm:pt modelId="{80156BDC-2C18-4B79-92F4-101923717488}" type="pres">
      <dgm:prSet presAssocID="{4790872A-79ED-4227-B570-355D4637DCE9}" presName="conn2-1" presStyleLbl="parChTrans1D2" presStyleIdx="0" presStyleCnt="2"/>
      <dgm:spPr/>
    </dgm:pt>
    <dgm:pt modelId="{468FE785-B30C-4773-8A60-9165D6043CFB}" type="pres">
      <dgm:prSet presAssocID="{4790872A-79ED-4227-B570-355D4637DCE9}" presName="connTx" presStyleLbl="parChTrans1D2" presStyleIdx="0" presStyleCnt="2"/>
      <dgm:spPr/>
    </dgm:pt>
    <dgm:pt modelId="{A642736D-1990-4BA6-96E1-2003AA69AC05}" type="pres">
      <dgm:prSet presAssocID="{1D674A33-939E-46DC-A35D-847D0445DDA9}" presName="root2" presStyleCnt="0"/>
      <dgm:spPr/>
    </dgm:pt>
    <dgm:pt modelId="{AC6E972A-902D-44B4-88A2-FCC35017F17B}" type="pres">
      <dgm:prSet presAssocID="{1D674A33-939E-46DC-A35D-847D0445DDA9}" presName="LevelTwoTextNode" presStyleLbl="node2" presStyleIdx="0" presStyleCnt="2">
        <dgm:presLayoutVars>
          <dgm:chPref val="3"/>
        </dgm:presLayoutVars>
      </dgm:prSet>
      <dgm:spPr/>
    </dgm:pt>
    <dgm:pt modelId="{D6733984-F901-48CD-AF81-194111B35380}" type="pres">
      <dgm:prSet presAssocID="{1D674A33-939E-46DC-A35D-847D0445DDA9}" presName="level3hierChild" presStyleCnt="0"/>
      <dgm:spPr/>
    </dgm:pt>
    <dgm:pt modelId="{11AEBD0E-E560-497D-89A0-A95BB4083CCA}" type="pres">
      <dgm:prSet presAssocID="{E79D4832-62D7-42F5-851F-A866AB08E1B0}" presName="conn2-1" presStyleLbl="parChTrans1D2" presStyleIdx="1" presStyleCnt="2"/>
      <dgm:spPr/>
    </dgm:pt>
    <dgm:pt modelId="{2FC52C2D-7E37-47A8-95A0-D2B350539598}" type="pres">
      <dgm:prSet presAssocID="{E79D4832-62D7-42F5-851F-A866AB08E1B0}" presName="connTx" presStyleLbl="parChTrans1D2" presStyleIdx="1" presStyleCnt="2"/>
      <dgm:spPr/>
    </dgm:pt>
    <dgm:pt modelId="{A104712E-6821-4BDD-9B37-6F5CE39389AA}" type="pres">
      <dgm:prSet presAssocID="{91499695-EDA4-4091-94C6-A8538C8C9724}" presName="root2" presStyleCnt="0"/>
      <dgm:spPr/>
    </dgm:pt>
    <dgm:pt modelId="{7DB09212-2D6E-45CB-9C3A-15386BD08352}" type="pres">
      <dgm:prSet presAssocID="{91499695-EDA4-4091-94C6-A8538C8C9724}" presName="LevelTwoTextNode" presStyleLbl="node2" presStyleIdx="1" presStyleCnt="2">
        <dgm:presLayoutVars>
          <dgm:chPref val="3"/>
        </dgm:presLayoutVars>
      </dgm:prSet>
      <dgm:spPr/>
    </dgm:pt>
    <dgm:pt modelId="{1C4CEB6F-BA7E-4582-B111-D4F124164968}" type="pres">
      <dgm:prSet presAssocID="{91499695-EDA4-4091-94C6-A8538C8C9724}" presName="level3hierChild" presStyleCnt="0"/>
      <dgm:spPr/>
    </dgm:pt>
  </dgm:ptLst>
  <dgm:cxnLst>
    <dgm:cxn modelId="{BF99C22D-7AFC-4E5E-9366-CF6BE095AF4E}" type="presOf" srcId="{4790872A-79ED-4227-B570-355D4637DCE9}" destId="{468FE785-B30C-4773-8A60-9165D6043CFB}" srcOrd="1" destOrd="0" presId="urn:microsoft.com/office/officeart/2008/layout/HorizontalMultiLevelHierarchy"/>
    <dgm:cxn modelId="{037CFE39-A8C0-465D-981A-2B500028155E}" type="presOf" srcId="{56AF157B-4D14-4125-AEF5-4C32B9EDB2E6}" destId="{418966AD-CCAC-4C68-8C04-3242014D4B56}" srcOrd="0" destOrd="0" presId="urn:microsoft.com/office/officeart/2008/layout/HorizontalMultiLevelHierarchy"/>
    <dgm:cxn modelId="{35DBF944-9E85-4F40-815D-3EE0446CFF6A}" type="presOf" srcId="{1D674A33-939E-46DC-A35D-847D0445DDA9}" destId="{AC6E972A-902D-44B4-88A2-FCC35017F17B}" srcOrd="0" destOrd="0" presId="urn:microsoft.com/office/officeart/2008/layout/HorizontalMultiLevelHierarchy"/>
    <dgm:cxn modelId="{8D79DDA9-6B52-4F7F-9EB6-24E1F5D546B8}" srcId="{56AF157B-4D14-4125-AEF5-4C32B9EDB2E6}" destId="{1D674A33-939E-46DC-A35D-847D0445DDA9}" srcOrd="0" destOrd="0" parTransId="{4790872A-79ED-4227-B570-355D4637DCE9}" sibTransId="{249B7D98-7941-44E1-8B06-84CF977D8782}"/>
    <dgm:cxn modelId="{1BBDE4AE-670D-44A2-B97F-C014D0FBBB61}" type="presOf" srcId="{91499695-EDA4-4091-94C6-A8538C8C9724}" destId="{7DB09212-2D6E-45CB-9C3A-15386BD08352}" srcOrd="0" destOrd="0" presId="urn:microsoft.com/office/officeart/2008/layout/HorizontalMultiLevelHierarchy"/>
    <dgm:cxn modelId="{82CB97C0-5130-41CC-8562-E288204BAED9}" type="presOf" srcId="{E79D4832-62D7-42F5-851F-A866AB08E1B0}" destId="{11AEBD0E-E560-497D-89A0-A95BB4083CCA}" srcOrd="0" destOrd="0" presId="urn:microsoft.com/office/officeart/2008/layout/HorizontalMultiLevelHierarchy"/>
    <dgm:cxn modelId="{D25F2BDB-1897-452B-AF65-9C34671AD186}" srcId="{4402F050-7E45-419F-84F8-D7DC0571F6EE}" destId="{56AF157B-4D14-4125-AEF5-4C32B9EDB2E6}" srcOrd="0" destOrd="0" parTransId="{4314A396-615B-42CD-96EB-16B16C3D737C}" sibTransId="{C6730434-13CC-4399-B231-A0CE387C2167}"/>
    <dgm:cxn modelId="{BF05FEDF-ACE1-4FFE-91EC-D0A3D6A2739F}" type="presOf" srcId="{4790872A-79ED-4227-B570-355D4637DCE9}" destId="{80156BDC-2C18-4B79-92F4-101923717488}" srcOrd="0" destOrd="0" presId="urn:microsoft.com/office/officeart/2008/layout/HorizontalMultiLevelHierarchy"/>
    <dgm:cxn modelId="{C14A05EF-1439-4A07-B0AC-C512E1B324C6}" type="presOf" srcId="{4402F050-7E45-419F-84F8-D7DC0571F6EE}" destId="{FB19384C-5563-4C22-9475-FCC050F2405B}" srcOrd="0" destOrd="0" presId="urn:microsoft.com/office/officeart/2008/layout/HorizontalMultiLevelHierarchy"/>
    <dgm:cxn modelId="{B47029F1-D365-4382-9ECC-151E343F3155}" srcId="{56AF157B-4D14-4125-AEF5-4C32B9EDB2E6}" destId="{91499695-EDA4-4091-94C6-A8538C8C9724}" srcOrd="1" destOrd="0" parTransId="{E79D4832-62D7-42F5-851F-A866AB08E1B0}" sibTransId="{CE0CA48D-198B-40EC-A4F0-61E0C125D7C8}"/>
    <dgm:cxn modelId="{0A3BBBF8-4CB6-4D1C-819C-CA80EED2B7B0}" type="presOf" srcId="{E79D4832-62D7-42F5-851F-A866AB08E1B0}" destId="{2FC52C2D-7E37-47A8-95A0-D2B350539598}" srcOrd="1" destOrd="0" presId="urn:microsoft.com/office/officeart/2008/layout/HorizontalMultiLevelHierarchy"/>
    <dgm:cxn modelId="{4247BE1A-CCB1-443B-93E6-476F93DF9141}" type="presParOf" srcId="{FB19384C-5563-4C22-9475-FCC050F2405B}" destId="{FCF5BCD3-35DA-4E0C-8363-A525EFF1A48D}" srcOrd="0" destOrd="0" presId="urn:microsoft.com/office/officeart/2008/layout/HorizontalMultiLevelHierarchy"/>
    <dgm:cxn modelId="{F40BAFF8-32D2-4364-94AE-42F2777591CC}" type="presParOf" srcId="{FCF5BCD3-35DA-4E0C-8363-A525EFF1A48D}" destId="{418966AD-CCAC-4C68-8C04-3242014D4B56}" srcOrd="0" destOrd="0" presId="urn:microsoft.com/office/officeart/2008/layout/HorizontalMultiLevelHierarchy"/>
    <dgm:cxn modelId="{A83EC492-BFBC-4A40-A646-DAEED256395B}" type="presParOf" srcId="{FCF5BCD3-35DA-4E0C-8363-A525EFF1A48D}" destId="{5BF0EEF7-76D2-461E-BF07-DF255F90EA1B}" srcOrd="1" destOrd="0" presId="urn:microsoft.com/office/officeart/2008/layout/HorizontalMultiLevelHierarchy"/>
    <dgm:cxn modelId="{6E0FFC29-BCC4-4FF1-96FD-5F6EF063EAEB}" type="presParOf" srcId="{5BF0EEF7-76D2-461E-BF07-DF255F90EA1B}" destId="{80156BDC-2C18-4B79-92F4-101923717488}" srcOrd="0" destOrd="0" presId="urn:microsoft.com/office/officeart/2008/layout/HorizontalMultiLevelHierarchy"/>
    <dgm:cxn modelId="{404DBDEA-B20F-4A0F-9BA0-78399758773F}" type="presParOf" srcId="{80156BDC-2C18-4B79-92F4-101923717488}" destId="{468FE785-B30C-4773-8A60-9165D6043CFB}" srcOrd="0" destOrd="0" presId="urn:microsoft.com/office/officeart/2008/layout/HorizontalMultiLevelHierarchy"/>
    <dgm:cxn modelId="{6472B725-992D-4273-8041-06A8BB0A0E98}" type="presParOf" srcId="{5BF0EEF7-76D2-461E-BF07-DF255F90EA1B}" destId="{A642736D-1990-4BA6-96E1-2003AA69AC05}" srcOrd="1" destOrd="0" presId="urn:microsoft.com/office/officeart/2008/layout/HorizontalMultiLevelHierarchy"/>
    <dgm:cxn modelId="{E77AFF43-FF18-4F61-9B8B-05BC489A3A09}" type="presParOf" srcId="{A642736D-1990-4BA6-96E1-2003AA69AC05}" destId="{AC6E972A-902D-44B4-88A2-FCC35017F17B}" srcOrd="0" destOrd="0" presId="urn:microsoft.com/office/officeart/2008/layout/HorizontalMultiLevelHierarchy"/>
    <dgm:cxn modelId="{6A25FAC0-BA76-40DE-9EB4-E0AE71ABE578}" type="presParOf" srcId="{A642736D-1990-4BA6-96E1-2003AA69AC05}" destId="{D6733984-F901-48CD-AF81-194111B35380}" srcOrd="1" destOrd="0" presId="urn:microsoft.com/office/officeart/2008/layout/HorizontalMultiLevelHierarchy"/>
    <dgm:cxn modelId="{A109C542-CDDE-4CC8-BAED-D0EB62827B17}" type="presParOf" srcId="{5BF0EEF7-76D2-461E-BF07-DF255F90EA1B}" destId="{11AEBD0E-E560-497D-89A0-A95BB4083CCA}" srcOrd="2" destOrd="0" presId="urn:microsoft.com/office/officeart/2008/layout/HorizontalMultiLevelHierarchy"/>
    <dgm:cxn modelId="{D07A6AA8-7664-47BA-AA69-587D7AFA845D}" type="presParOf" srcId="{11AEBD0E-E560-497D-89A0-A95BB4083CCA}" destId="{2FC52C2D-7E37-47A8-95A0-D2B350539598}" srcOrd="0" destOrd="0" presId="urn:microsoft.com/office/officeart/2008/layout/HorizontalMultiLevelHierarchy"/>
    <dgm:cxn modelId="{59F3DF2D-9453-4703-963C-E4ABC096C822}" type="presParOf" srcId="{5BF0EEF7-76D2-461E-BF07-DF255F90EA1B}" destId="{A104712E-6821-4BDD-9B37-6F5CE39389AA}" srcOrd="3" destOrd="0" presId="urn:microsoft.com/office/officeart/2008/layout/HorizontalMultiLevelHierarchy"/>
    <dgm:cxn modelId="{A78A9365-A99B-48C9-9518-B37E209E3A2A}" type="presParOf" srcId="{A104712E-6821-4BDD-9B37-6F5CE39389AA}" destId="{7DB09212-2D6E-45CB-9C3A-15386BD08352}" srcOrd="0" destOrd="0" presId="urn:microsoft.com/office/officeart/2008/layout/HorizontalMultiLevelHierarchy"/>
    <dgm:cxn modelId="{08CB69CF-DE5D-4243-AA9A-8FAAC8E83DFE}" type="presParOf" srcId="{A104712E-6821-4BDD-9B37-6F5CE39389AA}" destId="{1C4CEB6F-BA7E-4582-B111-D4F124164968}"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9947AF-987D-4DB0-849C-0094FF6525E2}" type="doc">
      <dgm:prSet loTypeId="urn:microsoft.com/office/officeart/2005/8/layout/hierarchy1" loCatId="hierarchy" qsTypeId="urn:microsoft.com/office/officeart/2005/8/quickstyle/simple1" qsCatId="simple" csTypeId="urn:microsoft.com/office/officeart/2005/8/colors/colorful1#8" csCatId="colorful" phldr="1"/>
      <dgm:spPr/>
      <dgm:t>
        <a:bodyPr/>
        <a:lstStyle/>
        <a:p>
          <a:endParaRPr lang="en-US"/>
        </a:p>
      </dgm:t>
    </dgm:pt>
    <dgm:pt modelId="{97146190-A2AC-42BD-82DA-5E18EA6453CE}">
      <dgm:prSet phldrT="[Text]" custT="1"/>
      <dgm:spPr/>
      <dgm:t>
        <a:bodyPr/>
        <a:lstStyle/>
        <a:p>
          <a:pPr algn="ctr" rtl="1"/>
          <a:r>
            <a:rPr lang="fa-IR" sz="1800" b="1" dirty="0">
              <a:cs typeface="B Titr" pitchFamily="2" charset="-78"/>
            </a:rPr>
            <a:t>تست  های کلینیکی </a:t>
          </a:r>
          <a:r>
            <a:rPr lang="en-US" sz="1800" b="1" dirty="0">
              <a:cs typeface="B Titr" pitchFamily="2" charset="-78"/>
            </a:rPr>
            <a:t>SUI</a:t>
          </a:r>
        </a:p>
      </dgm:t>
    </dgm:pt>
    <dgm:pt modelId="{82F55593-0900-4E27-ACC6-C6B6D58D59E2}" type="parTrans" cxnId="{DBD56309-DD76-4B45-B239-FDA6960FFA12}">
      <dgm:prSet/>
      <dgm:spPr/>
      <dgm:t>
        <a:bodyPr/>
        <a:lstStyle/>
        <a:p>
          <a:endParaRPr lang="en-US"/>
        </a:p>
      </dgm:t>
    </dgm:pt>
    <dgm:pt modelId="{5189E118-7B4F-4F03-BBF4-B4652DF58C61}" type="sibTrans" cxnId="{DBD56309-DD76-4B45-B239-FDA6960FFA12}">
      <dgm:prSet/>
      <dgm:spPr/>
      <dgm:t>
        <a:bodyPr/>
        <a:lstStyle/>
        <a:p>
          <a:endParaRPr lang="en-US"/>
        </a:p>
      </dgm:t>
    </dgm:pt>
    <dgm:pt modelId="{DBB6F4CD-060A-4515-802A-9BDD6725172F}">
      <dgm:prSet phldrT="[Text]" custT="1"/>
      <dgm:spPr/>
      <dgm:t>
        <a:bodyPr/>
        <a:lstStyle/>
        <a:p>
          <a:pPr algn="ctr" rtl="1"/>
          <a:r>
            <a:rPr lang="fa-IR" sz="1400" b="1" dirty="0">
              <a:cs typeface="B Nazanin" pitchFamily="2" charset="-78"/>
            </a:rPr>
            <a:t>تست سرفه </a:t>
          </a:r>
          <a:endParaRPr lang="en-US" sz="1400" b="1" dirty="0">
            <a:cs typeface="B Nazanin" pitchFamily="2" charset="-78"/>
          </a:endParaRPr>
        </a:p>
      </dgm:t>
    </dgm:pt>
    <dgm:pt modelId="{4D0BCFC8-6610-47E1-ACD5-D4877E11383D}" type="parTrans" cxnId="{F5BFDAA7-DCF5-46BE-B6B9-EFCD2D997CB0}">
      <dgm:prSet/>
      <dgm:spPr/>
      <dgm:t>
        <a:bodyPr/>
        <a:lstStyle/>
        <a:p>
          <a:pPr algn="ctr" rtl="1"/>
          <a:endParaRPr lang="en-US" sz="1400" b="1">
            <a:cs typeface="B Nazanin" pitchFamily="2" charset="-78"/>
          </a:endParaRPr>
        </a:p>
      </dgm:t>
    </dgm:pt>
    <dgm:pt modelId="{4924EBE0-B71B-49F2-A4B0-D7909B1D9C8D}" type="sibTrans" cxnId="{F5BFDAA7-DCF5-46BE-B6B9-EFCD2D997CB0}">
      <dgm:prSet/>
      <dgm:spPr/>
      <dgm:t>
        <a:bodyPr/>
        <a:lstStyle/>
        <a:p>
          <a:endParaRPr lang="en-US"/>
        </a:p>
      </dgm:t>
    </dgm:pt>
    <dgm:pt modelId="{05E22855-92EA-43AD-BA2F-49ABC2C1008F}">
      <dgm:prSet phldrT="[Text]" custT="1"/>
      <dgm:spPr/>
      <dgm:t>
        <a:bodyPr/>
        <a:lstStyle/>
        <a:p>
          <a:pPr algn="r" rtl="1"/>
          <a:r>
            <a:rPr lang="fa-IR" sz="1400" b="1" dirty="0">
              <a:cs typeface="B Nazanin" pitchFamily="2" charset="-78"/>
            </a:rPr>
            <a:t>- با مثانه پر انجام شود.( حداکثر ظرفیت 200-300 سی سی )</a:t>
          </a:r>
        </a:p>
        <a:p>
          <a:pPr algn="r" rtl="1"/>
          <a:r>
            <a:rPr lang="fa-IR" sz="1400" b="1" dirty="0">
              <a:cs typeface="B Nazanin" pitchFamily="2" charset="-78"/>
            </a:rPr>
            <a:t>- حالت خوابیده و ایستاده و در پوزیشن بیان شده توسط بیمار می توان مثانه را با مایع استریل پر کرد.   </a:t>
          </a:r>
          <a:endParaRPr lang="en-US" sz="1400" b="1" dirty="0">
            <a:cs typeface="B Nazanin" pitchFamily="2" charset="-78"/>
          </a:endParaRPr>
        </a:p>
      </dgm:t>
    </dgm:pt>
    <dgm:pt modelId="{52ED6FE7-27F3-47FD-9A1A-14F85147B2FF}" type="parTrans" cxnId="{9B28DB31-D949-4FBB-85FF-AC180C641538}">
      <dgm:prSet/>
      <dgm:spPr/>
      <dgm:t>
        <a:bodyPr/>
        <a:lstStyle/>
        <a:p>
          <a:pPr algn="ctr" rtl="1"/>
          <a:endParaRPr lang="en-US" sz="1400" b="1">
            <a:cs typeface="B Nazanin" pitchFamily="2" charset="-78"/>
          </a:endParaRPr>
        </a:p>
      </dgm:t>
    </dgm:pt>
    <dgm:pt modelId="{A621FA5A-FBEE-4A8B-8AD1-2B14AD21B119}" type="sibTrans" cxnId="{9B28DB31-D949-4FBB-85FF-AC180C641538}">
      <dgm:prSet/>
      <dgm:spPr/>
      <dgm:t>
        <a:bodyPr/>
        <a:lstStyle/>
        <a:p>
          <a:endParaRPr lang="en-US"/>
        </a:p>
      </dgm:t>
    </dgm:pt>
    <dgm:pt modelId="{807C6AF9-FDB6-4F8F-9374-5A5ABAE05E2A}">
      <dgm:prSet phldrT="[Text]" custT="1"/>
      <dgm:spPr/>
      <dgm:t>
        <a:bodyPr/>
        <a:lstStyle/>
        <a:p>
          <a:pPr algn="ctr" rtl="1"/>
          <a:r>
            <a:rPr lang="fa-IR" sz="1400" b="1" dirty="0">
              <a:cs typeface="B Nazanin" pitchFamily="2" charset="-78"/>
            </a:rPr>
            <a:t>حجم باقیمانده ادراری</a:t>
          </a:r>
          <a:endParaRPr lang="en-US" sz="1400" b="1" dirty="0">
            <a:cs typeface="B Nazanin" pitchFamily="2" charset="-78"/>
          </a:endParaRPr>
        </a:p>
      </dgm:t>
    </dgm:pt>
    <dgm:pt modelId="{84D35048-4464-4D20-AE20-9A554A0A0181}" type="parTrans" cxnId="{DCF23D8C-16AB-458B-9F08-C997CA935F9D}">
      <dgm:prSet/>
      <dgm:spPr/>
      <dgm:t>
        <a:bodyPr/>
        <a:lstStyle/>
        <a:p>
          <a:pPr algn="ctr" rtl="1"/>
          <a:endParaRPr lang="en-US" sz="1400" b="1">
            <a:cs typeface="B Nazanin" pitchFamily="2" charset="-78"/>
          </a:endParaRPr>
        </a:p>
      </dgm:t>
    </dgm:pt>
    <dgm:pt modelId="{334ECBCF-FA4A-4ED4-949C-E54086736329}" type="sibTrans" cxnId="{DCF23D8C-16AB-458B-9F08-C997CA935F9D}">
      <dgm:prSet/>
      <dgm:spPr/>
      <dgm:t>
        <a:bodyPr/>
        <a:lstStyle/>
        <a:p>
          <a:endParaRPr lang="en-US"/>
        </a:p>
      </dgm:t>
    </dgm:pt>
    <dgm:pt modelId="{C12A0151-451C-45B5-8962-246183B37E5B}">
      <dgm:prSet custT="1"/>
      <dgm:spPr/>
      <dgm:t>
        <a:bodyPr/>
        <a:lstStyle/>
        <a:p>
          <a:pPr algn="ctr" rtl="1"/>
          <a:r>
            <a:rPr lang="fa-IR" sz="1400" b="1" dirty="0">
              <a:cs typeface="B Nazanin" pitchFamily="2" charset="-78"/>
            </a:rPr>
            <a:t>ارزیابی هیپرموبیلیته اورترا </a:t>
          </a:r>
          <a:endParaRPr lang="en-US" sz="1400" b="1" dirty="0">
            <a:cs typeface="B Nazanin" pitchFamily="2" charset="-78"/>
          </a:endParaRPr>
        </a:p>
      </dgm:t>
    </dgm:pt>
    <dgm:pt modelId="{E93D5BCB-A39B-4BE5-9268-FD6F97ECFFB6}" type="parTrans" cxnId="{A47A3DD7-8024-4D24-AF55-5A849CA11367}">
      <dgm:prSet/>
      <dgm:spPr/>
      <dgm:t>
        <a:bodyPr/>
        <a:lstStyle/>
        <a:p>
          <a:pPr algn="ctr" rtl="1"/>
          <a:endParaRPr lang="en-US" sz="1400" b="1">
            <a:cs typeface="B Nazanin" pitchFamily="2" charset="-78"/>
          </a:endParaRPr>
        </a:p>
      </dgm:t>
    </dgm:pt>
    <dgm:pt modelId="{DB0191CE-4952-4E8D-9288-E0A050C0035B}" type="sibTrans" cxnId="{A47A3DD7-8024-4D24-AF55-5A849CA11367}">
      <dgm:prSet/>
      <dgm:spPr/>
      <dgm:t>
        <a:bodyPr/>
        <a:lstStyle/>
        <a:p>
          <a:endParaRPr lang="en-US"/>
        </a:p>
      </dgm:t>
    </dgm:pt>
    <dgm:pt modelId="{C1F0913C-9798-409F-BE57-4B7CF224D27B}">
      <dgm:prSet custT="1"/>
      <dgm:spPr/>
      <dgm:t>
        <a:bodyPr/>
        <a:lstStyle/>
        <a:p>
          <a:pPr algn="ctr" rtl="1"/>
          <a:r>
            <a:rPr lang="fa-IR" sz="1400" b="1" dirty="0">
              <a:cs typeface="B Nazanin" pitchFamily="2" charset="-78"/>
            </a:rPr>
            <a:t>تست </a:t>
          </a:r>
          <a:r>
            <a:rPr lang="en-US" sz="1400" b="1" dirty="0">
              <a:cs typeface="B Nazanin" pitchFamily="2" charset="-78"/>
            </a:rPr>
            <a:t>Q tip</a:t>
          </a:r>
        </a:p>
      </dgm:t>
    </dgm:pt>
    <dgm:pt modelId="{3C2FBBD4-E0C7-49C0-90EA-CF887E164204}" type="parTrans" cxnId="{A6BA321E-CCFD-409B-B3AB-3F41AD5E119D}">
      <dgm:prSet/>
      <dgm:spPr/>
      <dgm:t>
        <a:bodyPr/>
        <a:lstStyle/>
        <a:p>
          <a:pPr algn="ctr" rtl="1"/>
          <a:endParaRPr lang="en-US" sz="1400" b="1">
            <a:cs typeface="B Nazanin" pitchFamily="2" charset="-78"/>
          </a:endParaRPr>
        </a:p>
      </dgm:t>
    </dgm:pt>
    <dgm:pt modelId="{5E0493E4-68D2-425F-B13B-BB1AA8AA0A47}" type="sibTrans" cxnId="{A6BA321E-CCFD-409B-B3AB-3F41AD5E119D}">
      <dgm:prSet/>
      <dgm:spPr/>
      <dgm:t>
        <a:bodyPr/>
        <a:lstStyle/>
        <a:p>
          <a:endParaRPr lang="en-US"/>
        </a:p>
      </dgm:t>
    </dgm:pt>
    <dgm:pt modelId="{52B52382-86B9-442B-BBD5-60056B0F5E05}">
      <dgm:prSet custT="1"/>
      <dgm:spPr/>
      <dgm:t>
        <a:bodyPr/>
        <a:lstStyle/>
        <a:p>
          <a:pPr algn="ctr" rtl="1"/>
          <a:r>
            <a:rPr lang="fa-IR" sz="1400" b="1" dirty="0">
              <a:cs typeface="B Nazanin" pitchFamily="2" charset="-78"/>
            </a:rPr>
            <a:t>ارزیابی پرولاپس نقطه </a:t>
          </a:r>
          <a:r>
            <a:rPr lang="en-US" sz="1400" b="1" dirty="0" err="1">
              <a:cs typeface="B Nazanin" pitchFamily="2" charset="-78"/>
            </a:rPr>
            <a:t>Aa</a:t>
          </a:r>
          <a:endParaRPr lang="en-US" sz="1400" b="1" dirty="0">
            <a:cs typeface="B Nazanin" pitchFamily="2" charset="-78"/>
          </a:endParaRPr>
        </a:p>
      </dgm:t>
    </dgm:pt>
    <dgm:pt modelId="{84001D3B-895B-4C3F-8087-457688737992}" type="parTrans" cxnId="{A50466AB-A56E-41A7-8B5A-8F6ADC86B6BA}">
      <dgm:prSet/>
      <dgm:spPr/>
      <dgm:t>
        <a:bodyPr/>
        <a:lstStyle/>
        <a:p>
          <a:pPr algn="ctr" rtl="1"/>
          <a:endParaRPr lang="en-US" sz="1400" b="1">
            <a:cs typeface="B Nazanin" pitchFamily="2" charset="-78"/>
          </a:endParaRPr>
        </a:p>
      </dgm:t>
    </dgm:pt>
    <dgm:pt modelId="{AE594B11-16C1-41CE-AEA9-D6C9C89977DA}" type="sibTrans" cxnId="{A50466AB-A56E-41A7-8B5A-8F6ADC86B6BA}">
      <dgm:prSet/>
      <dgm:spPr/>
      <dgm:t>
        <a:bodyPr/>
        <a:lstStyle/>
        <a:p>
          <a:endParaRPr lang="en-US"/>
        </a:p>
      </dgm:t>
    </dgm:pt>
    <dgm:pt modelId="{2F5D30B2-B34E-4D60-BAE5-E45685A42FEF}">
      <dgm:prSet custT="1"/>
      <dgm:spPr/>
      <dgm:t>
        <a:bodyPr/>
        <a:lstStyle/>
        <a:p>
          <a:pPr algn="ctr" rtl="1"/>
          <a:r>
            <a:rPr lang="fa-IR" sz="1400" b="1" dirty="0">
              <a:cs typeface="B Nazanin" pitchFamily="2" charset="-78"/>
            </a:rPr>
            <a:t>تست منفی سرفه </a:t>
          </a:r>
          <a:endParaRPr lang="en-US" sz="1400" b="1" dirty="0">
            <a:cs typeface="B Nazanin" pitchFamily="2" charset="-78"/>
          </a:endParaRPr>
        </a:p>
      </dgm:t>
    </dgm:pt>
    <dgm:pt modelId="{162117C2-FCDA-4164-BE1D-9F73772128CE}" type="parTrans" cxnId="{E73FA7F2-8E63-4524-AF68-4EB380CD417F}">
      <dgm:prSet/>
      <dgm:spPr/>
      <dgm:t>
        <a:bodyPr/>
        <a:lstStyle/>
        <a:p>
          <a:pPr algn="ctr" rtl="1"/>
          <a:endParaRPr lang="en-US" sz="1400" b="1">
            <a:cs typeface="B Nazanin" pitchFamily="2" charset="-78"/>
          </a:endParaRPr>
        </a:p>
      </dgm:t>
    </dgm:pt>
    <dgm:pt modelId="{13D10446-5C74-41D2-A650-4BC09CAF07CD}" type="sibTrans" cxnId="{E73FA7F2-8E63-4524-AF68-4EB380CD417F}">
      <dgm:prSet/>
      <dgm:spPr/>
      <dgm:t>
        <a:bodyPr/>
        <a:lstStyle/>
        <a:p>
          <a:endParaRPr lang="en-US"/>
        </a:p>
      </dgm:t>
    </dgm:pt>
    <dgm:pt modelId="{2739177C-2284-4626-A416-C73DAAFDA79F}">
      <dgm:prSet custT="1"/>
      <dgm:spPr/>
      <dgm:t>
        <a:bodyPr/>
        <a:lstStyle/>
        <a:p>
          <a:pPr algn="ctr" rtl="1"/>
          <a:r>
            <a:rPr lang="fa-IR" sz="1400" b="1" dirty="0">
              <a:cs typeface="B Nazanin" pitchFamily="2" charset="-78"/>
            </a:rPr>
            <a:t>تست مثبت سرفه</a:t>
          </a:r>
          <a:endParaRPr lang="en-US" sz="1400" b="1" dirty="0">
            <a:cs typeface="B Nazanin" pitchFamily="2" charset="-78"/>
          </a:endParaRPr>
        </a:p>
      </dgm:t>
    </dgm:pt>
    <dgm:pt modelId="{4ED78888-F19E-4512-95AA-CE9568F61BAB}" type="parTrans" cxnId="{10010DB6-E2EA-4A37-B2CF-F9A607002EC7}">
      <dgm:prSet/>
      <dgm:spPr/>
      <dgm:t>
        <a:bodyPr/>
        <a:lstStyle/>
        <a:p>
          <a:pPr algn="ctr" rtl="1"/>
          <a:endParaRPr lang="en-US" sz="1400" b="1">
            <a:cs typeface="B Nazanin" pitchFamily="2" charset="-78"/>
          </a:endParaRPr>
        </a:p>
      </dgm:t>
    </dgm:pt>
    <dgm:pt modelId="{2087B91A-268C-4AED-8F91-B37788B8D4A6}" type="sibTrans" cxnId="{10010DB6-E2EA-4A37-B2CF-F9A607002EC7}">
      <dgm:prSet/>
      <dgm:spPr/>
      <dgm:t>
        <a:bodyPr/>
        <a:lstStyle/>
        <a:p>
          <a:endParaRPr lang="en-US"/>
        </a:p>
      </dgm:t>
    </dgm:pt>
    <dgm:pt modelId="{15370E11-D70C-4936-A40F-6A7867E86C4B}">
      <dgm:prSet custT="1"/>
      <dgm:spPr/>
      <dgm:t>
        <a:bodyPr/>
        <a:lstStyle/>
        <a:p>
          <a:pPr algn="ctr" rtl="1"/>
          <a:r>
            <a:rPr lang="fa-IR" sz="1400" b="1" dirty="0">
              <a:cs typeface="B Nazanin" pitchFamily="2" charset="-78"/>
            </a:rPr>
            <a:t>علیرغم شرح حال مثبت بیمار و عدم حضور نشت ادراری</a:t>
          </a:r>
          <a:endParaRPr lang="en-US" sz="1400" b="1" dirty="0">
            <a:cs typeface="B Nazanin" pitchFamily="2" charset="-78"/>
          </a:endParaRPr>
        </a:p>
      </dgm:t>
    </dgm:pt>
    <dgm:pt modelId="{0ECECD26-FE9A-4CE0-A1E1-83382FC66D0E}" type="parTrans" cxnId="{9492544C-E2D0-4E7D-A91B-8812C59A8D35}">
      <dgm:prSet/>
      <dgm:spPr/>
      <dgm:t>
        <a:bodyPr/>
        <a:lstStyle/>
        <a:p>
          <a:pPr algn="ctr" rtl="1"/>
          <a:endParaRPr lang="en-US" sz="1400" b="1">
            <a:cs typeface="B Nazanin" pitchFamily="2" charset="-78"/>
          </a:endParaRPr>
        </a:p>
      </dgm:t>
    </dgm:pt>
    <dgm:pt modelId="{41EB9FDF-0365-4DF8-A610-71E192C1E26E}" type="sibTrans" cxnId="{9492544C-E2D0-4E7D-A91B-8812C59A8D35}">
      <dgm:prSet/>
      <dgm:spPr/>
      <dgm:t>
        <a:bodyPr/>
        <a:lstStyle/>
        <a:p>
          <a:endParaRPr lang="en-US"/>
        </a:p>
      </dgm:t>
    </dgm:pt>
    <dgm:pt modelId="{0A290EAE-7593-47C2-88CB-4C7BEE57CAE7}">
      <dgm:prSet custT="1"/>
      <dgm:spPr/>
      <dgm:t>
        <a:bodyPr/>
        <a:lstStyle/>
        <a:p>
          <a:pPr algn="r" rtl="1"/>
          <a:r>
            <a:rPr lang="fa-IR" sz="1400" b="1" dirty="0">
              <a:cs typeface="B Nazanin" pitchFamily="2" charset="-78"/>
            </a:rPr>
            <a:t>ارزیابی ارودینامیکی</a:t>
          </a:r>
          <a:endParaRPr lang="en-US" sz="1400" b="1" dirty="0">
            <a:cs typeface="B Nazanin" pitchFamily="2" charset="-78"/>
          </a:endParaRPr>
        </a:p>
      </dgm:t>
    </dgm:pt>
    <dgm:pt modelId="{CF4A871C-BF81-463B-A510-F587C91A7ADF}" type="parTrans" cxnId="{C767F9B9-6B7B-4E4F-8CFC-DCBAF0C21FAF}">
      <dgm:prSet/>
      <dgm:spPr/>
      <dgm:t>
        <a:bodyPr/>
        <a:lstStyle/>
        <a:p>
          <a:pPr algn="ctr" rtl="1"/>
          <a:endParaRPr lang="en-US" sz="1400" b="1">
            <a:cs typeface="B Nazanin" pitchFamily="2" charset="-78"/>
          </a:endParaRPr>
        </a:p>
      </dgm:t>
    </dgm:pt>
    <dgm:pt modelId="{3B76DB8F-A1D8-4815-9740-4343116D58CA}" type="sibTrans" cxnId="{C767F9B9-6B7B-4E4F-8CFC-DCBAF0C21FAF}">
      <dgm:prSet/>
      <dgm:spPr/>
      <dgm:t>
        <a:bodyPr/>
        <a:lstStyle/>
        <a:p>
          <a:endParaRPr lang="en-US"/>
        </a:p>
      </dgm:t>
    </dgm:pt>
    <dgm:pt modelId="{A374D52A-6284-4249-AE8F-6F147A7D783F}">
      <dgm:prSet custT="1"/>
      <dgm:spPr/>
      <dgm:t>
        <a:bodyPr/>
        <a:lstStyle/>
        <a:p>
          <a:pPr algn="ctr" rtl="1"/>
          <a:r>
            <a:rPr lang="fa-IR" sz="1400" b="1" dirty="0">
              <a:cs typeface="B Nazanin" pitchFamily="2" charset="-78"/>
            </a:rPr>
            <a:t>نشت فوری و دیدن توسط معاینه کننده</a:t>
          </a:r>
          <a:endParaRPr lang="en-US" sz="1400" b="1" dirty="0">
            <a:cs typeface="B Nazanin" pitchFamily="2" charset="-78"/>
          </a:endParaRPr>
        </a:p>
      </dgm:t>
    </dgm:pt>
    <dgm:pt modelId="{09D5A3AA-ADE4-4DA8-ADA5-9FF2928765CC}" type="parTrans" cxnId="{4A9B71D2-913C-4E5B-923B-C8BA6AF5E7E7}">
      <dgm:prSet/>
      <dgm:spPr/>
      <dgm:t>
        <a:bodyPr/>
        <a:lstStyle/>
        <a:p>
          <a:pPr algn="ctr" rtl="1"/>
          <a:endParaRPr lang="en-US" sz="1400" b="1">
            <a:cs typeface="B Nazanin" pitchFamily="2" charset="-78"/>
          </a:endParaRPr>
        </a:p>
      </dgm:t>
    </dgm:pt>
    <dgm:pt modelId="{969CCB09-6D0E-4D4C-9E1D-82EA4CBFB298}" type="sibTrans" cxnId="{4A9B71D2-913C-4E5B-923B-C8BA6AF5E7E7}">
      <dgm:prSet/>
      <dgm:spPr/>
      <dgm:t>
        <a:bodyPr/>
        <a:lstStyle/>
        <a:p>
          <a:endParaRPr lang="en-US"/>
        </a:p>
      </dgm:t>
    </dgm:pt>
    <dgm:pt modelId="{E1FEEF0A-CBBA-426F-B2DB-6B44450EC510}">
      <dgm:prSet custT="1"/>
      <dgm:spPr/>
      <dgm:t>
        <a:bodyPr/>
        <a:lstStyle/>
        <a:p>
          <a:pPr algn="ctr" rtl="1"/>
          <a:r>
            <a:rPr lang="fa-IR" sz="1400" b="1" dirty="0">
              <a:cs typeface="B Nazanin" pitchFamily="2" charset="-78"/>
            </a:rPr>
            <a:t>نشت تاخیری ادراری </a:t>
          </a:r>
        </a:p>
        <a:p>
          <a:pPr algn="ctr" rtl="1"/>
          <a:r>
            <a:rPr lang="fa-IR" sz="1400" b="1" dirty="0">
              <a:cs typeface="B Nazanin" pitchFamily="2" charset="-78"/>
              <a:sym typeface="Wingdings"/>
            </a:rPr>
            <a:t>مقدار زیادی مایع</a:t>
          </a:r>
        </a:p>
        <a:p>
          <a:pPr algn="ctr" rtl="1"/>
          <a:r>
            <a:rPr lang="fa-IR" sz="1400" b="1" dirty="0">
              <a:cs typeface="B Nazanin" pitchFamily="2" charset="-78"/>
              <a:sym typeface="Wingdings"/>
            </a:rPr>
            <a:t>عدم امکان کنترل</a:t>
          </a:r>
          <a:endParaRPr lang="en-US" sz="1400" b="1" dirty="0">
            <a:cs typeface="B Nazanin" pitchFamily="2" charset="-78"/>
          </a:endParaRPr>
        </a:p>
      </dgm:t>
    </dgm:pt>
    <dgm:pt modelId="{3D01AC81-869B-41F7-B194-19518E6AA278}" type="parTrans" cxnId="{16C101AB-445E-4222-8E21-3CA1E47F42EA}">
      <dgm:prSet/>
      <dgm:spPr/>
      <dgm:t>
        <a:bodyPr/>
        <a:lstStyle/>
        <a:p>
          <a:pPr algn="ctr" rtl="1"/>
          <a:endParaRPr lang="en-US" sz="1400" b="1">
            <a:cs typeface="B Nazanin" pitchFamily="2" charset="-78"/>
          </a:endParaRPr>
        </a:p>
      </dgm:t>
    </dgm:pt>
    <dgm:pt modelId="{6FCD6D34-B6C3-45BA-A4C9-8F16476A9651}" type="sibTrans" cxnId="{16C101AB-445E-4222-8E21-3CA1E47F42EA}">
      <dgm:prSet/>
      <dgm:spPr/>
      <dgm:t>
        <a:bodyPr/>
        <a:lstStyle/>
        <a:p>
          <a:endParaRPr lang="en-US"/>
        </a:p>
      </dgm:t>
    </dgm:pt>
    <dgm:pt modelId="{7FC7EEEB-291D-41A1-8E07-27EDF233ECAD}">
      <dgm:prSet custT="1"/>
      <dgm:spPr/>
      <dgm:t>
        <a:bodyPr/>
        <a:lstStyle/>
        <a:p>
          <a:pPr algn="ctr" rtl="1"/>
          <a:r>
            <a:rPr lang="fa-IR" sz="1400" b="1" dirty="0">
              <a:cs typeface="B Nazanin" pitchFamily="2" charset="-78"/>
            </a:rPr>
            <a:t>بیش فعالی </a:t>
          </a:r>
        </a:p>
        <a:p>
          <a:pPr algn="ctr" rtl="1"/>
          <a:r>
            <a:rPr lang="fa-IR" sz="1400" b="1" dirty="0">
              <a:cs typeface="B Nazanin" pitchFamily="2" charset="-78"/>
            </a:rPr>
            <a:t>دتر سور </a:t>
          </a:r>
          <a:endParaRPr lang="en-US" sz="1400" b="1" dirty="0">
            <a:cs typeface="B Nazanin" pitchFamily="2" charset="-78"/>
          </a:endParaRPr>
        </a:p>
      </dgm:t>
    </dgm:pt>
    <dgm:pt modelId="{E867000E-E889-4ED5-B2C6-3CB3D2414180}" type="parTrans" cxnId="{3431112F-BAFA-451A-B0A0-13BDB8D44C6B}">
      <dgm:prSet/>
      <dgm:spPr/>
      <dgm:t>
        <a:bodyPr/>
        <a:lstStyle/>
        <a:p>
          <a:pPr algn="ctr" rtl="1"/>
          <a:endParaRPr lang="en-US" sz="1400" b="1">
            <a:cs typeface="B Nazanin" pitchFamily="2" charset="-78"/>
          </a:endParaRPr>
        </a:p>
      </dgm:t>
    </dgm:pt>
    <dgm:pt modelId="{A1041E82-D034-417E-AADD-D32D8D14097A}" type="sibTrans" cxnId="{3431112F-BAFA-451A-B0A0-13BDB8D44C6B}">
      <dgm:prSet/>
      <dgm:spPr/>
      <dgm:t>
        <a:bodyPr/>
        <a:lstStyle/>
        <a:p>
          <a:endParaRPr lang="en-US"/>
        </a:p>
      </dgm:t>
    </dgm:pt>
    <dgm:pt modelId="{D2F2029F-0784-453F-A1BC-2263E46AA464}">
      <dgm:prSet custT="1"/>
      <dgm:spPr/>
      <dgm:t>
        <a:bodyPr/>
        <a:lstStyle/>
        <a:p>
          <a:pPr algn="ctr" rtl="1"/>
          <a:r>
            <a:rPr lang="fa-IR" sz="1400" b="1" dirty="0">
              <a:cs typeface="B Nazanin" pitchFamily="2" charset="-78"/>
            </a:rPr>
            <a:t>بی اختیاری استرسی</a:t>
          </a:r>
          <a:endParaRPr lang="en-US" sz="1400" b="1" dirty="0">
            <a:cs typeface="B Nazanin" pitchFamily="2" charset="-78"/>
          </a:endParaRPr>
        </a:p>
      </dgm:t>
    </dgm:pt>
    <dgm:pt modelId="{1B553685-7A30-4A8F-A642-50460B971D9C}" type="parTrans" cxnId="{4EA33614-0187-4DC3-964F-9B88E4094F17}">
      <dgm:prSet/>
      <dgm:spPr/>
      <dgm:t>
        <a:bodyPr/>
        <a:lstStyle/>
        <a:p>
          <a:pPr algn="ctr" rtl="1"/>
          <a:endParaRPr lang="en-US" sz="1400" b="1">
            <a:cs typeface="B Nazanin" pitchFamily="2" charset="-78"/>
          </a:endParaRPr>
        </a:p>
      </dgm:t>
    </dgm:pt>
    <dgm:pt modelId="{0DE25178-E591-48ED-A64E-3F15E67928BC}" type="sibTrans" cxnId="{4EA33614-0187-4DC3-964F-9B88E4094F17}">
      <dgm:prSet/>
      <dgm:spPr/>
      <dgm:t>
        <a:bodyPr/>
        <a:lstStyle/>
        <a:p>
          <a:endParaRPr lang="en-US"/>
        </a:p>
      </dgm:t>
    </dgm:pt>
    <dgm:pt modelId="{39157C30-AFBD-4302-9877-425948AC9DC8}" type="pres">
      <dgm:prSet presAssocID="{259947AF-987D-4DB0-849C-0094FF6525E2}" presName="hierChild1" presStyleCnt="0">
        <dgm:presLayoutVars>
          <dgm:chPref val="1"/>
          <dgm:dir/>
          <dgm:animOne val="branch"/>
          <dgm:animLvl val="lvl"/>
          <dgm:resizeHandles/>
        </dgm:presLayoutVars>
      </dgm:prSet>
      <dgm:spPr/>
    </dgm:pt>
    <dgm:pt modelId="{8EAB1846-CEE1-403B-BE21-CBE151FB9CD5}" type="pres">
      <dgm:prSet presAssocID="{97146190-A2AC-42BD-82DA-5E18EA6453CE}" presName="hierRoot1" presStyleCnt="0"/>
      <dgm:spPr/>
    </dgm:pt>
    <dgm:pt modelId="{B5848C15-A291-4247-9917-4908327296B1}" type="pres">
      <dgm:prSet presAssocID="{97146190-A2AC-42BD-82DA-5E18EA6453CE}" presName="composite" presStyleCnt="0"/>
      <dgm:spPr/>
    </dgm:pt>
    <dgm:pt modelId="{3C3C7E62-4138-44B3-8F3D-7642D1FEEABA}" type="pres">
      <dgm:prSet presAssocID="{97146190-A2AC-42BD-82DA-5E18EA6453CE}" presName="background" presStyleLbl="node0" presStyleIdx="0" presStyleCnt="1"/>
      <dgm:spPr/>
    </dgm:pt>
    <dgm:pt modelId="{CA9DE021-6524-4F45-8664-7F9D2B146946}" type="pres">
      <dgm:prSet presAssocID="{97146190-A2AC-42BD-82DA-5E18EA6453CE}" presName="text" presStyleLbl="fgAcc0" presStyleIdx="0" presStyleCnt="1" custScaleX="394259" custScaleY="104846" custLinFactNeighborX="-79503" custLinFactNeighborY="-34190">
        <dgm:presLayoutVars>
          <dgm:chPref val="3"/>
        </dgm:presLayoutVars>
      </dgm:prSet>
      <dgm:spPr/>
    </dgm:pt>
    <dgm:pt modelId="{4CA18E53-FDF7-43F8-B49F-E5E16ACD495B}" type="pres">
      <dgm:prSet presAssocID="{97146190-A2AC-42BD-82DA-5E18EA6453CE}" presName="hierChild2" presStyleCnt="0"/>
      <dgm:spPr/>
    </dgm:pt>
    <dgm:pt modelId="{28168BF8-A095-4A7B-80B5-058848F7FA36}" type="pres">
      <dgm:prSet presAssocID="{4D0BCFC8-6610-47E1-ACD5-D4877E11383D}" presName="Name10" presStyleLbl="parChTrans1D2" presStyleIdx="0" presStyleCnt="3"/>
      <dgm:spPr/>
    </dgm:pt>
    <dgm:pt modelId="{7CB0CAC9-8FA7-4F7B-8FAA-F0CCBD0AFC83}" type="pres">
      <dgm:prSet presAssocID="{DBB6F4CD-060A-4515-802A-9BDD6725172F}" presName="hierRoot2" presStyleCnt="0"/>
      <dgm:spPr/>
    </dgm:pt>
    <dgm:pt modelId="{E0B7B9E9-447B-409B-B811-65F54E2E12FA}" type="pres">
      <dgm:prSet presAssocID="{DBB6F4CD-060A-4515-802A-9BDD6725172F}" presName="composite2" presStyleCnt="0"/>
      <dgm:spPr/>
    </dgm:pt>
    <dgm:pt modelId="{E98F274E-22C2-4824-B608-3DE097B0FEE7}" type="pres">
      <dgm:prSet presAssocID="{DBB6F4CD-060A-4515-802A-9BDD6725172F}" presName="background2" presStyleLbl="node2" presStyleIdx="0" presStyleCnt="3"/>
      <dgm:spPr/>
    </dgm:pt>
    <dgm:pt modelId="{DF479AA5-6F58-4C94-8A16-48F51EE1D38D}" type="pres">
      <dgm:prSet presAssocID="{DBB6F4CD-060A-4515-802A-9BDD6725172F}" presName="text2" presStyleLbl="fgAcc2" presStyleIdx="0" presStyleCnt="3" custScaleX="151757" custLinFactX="-100000" custLinFactNeighborX="-109190" custLinFactNeighborY="-2609">
        <dgm:presLayoutVars>
          <dgm:chPref val="3"/>
        </dgm:presLayoutVars>
      </dgm:prSet>
      <dgm:spPr/>
    </dgm:pt>
    <dgm:pt modelId="{D285B96B-F99F-492B-AE05-CD18BDFB57D8}" type="pres">
      <dgm:prSet presAssocID="{DBB6F4CD-060A-4515-802A-9BDD6725172F}" presName="hierChild3" presStyleCnt="0"/>
      <dgm:spPr/>
    </dgm:pt>
    <dgm:pt modelId="{ACE1D500-0C81-4F50-984C-B7D89C919F8F}" type="pres">
      <dgm:prSet presAssocID="{52ED6FE7-27F3-47FD-9A1A-14F85147B2FF}" presName="Name17" presStyleLbl="parChTrans1D3" presStyleIdx="0" presStyleCnt="3"/>
      <dgm:spPr/>
    </dgm:pt>
    <dgm:pt modelId="{8C5A01CC-F97A-40C0-B2D4-3CA65BDA2D26}" type="pres">
      <dgm:prSet presAssocID="{05E22855-92EA-43AD-BA2F-49ABC2C1008F}" presName="hierRoot3" presStyleCnt="0"/>
      <dgm:spPr/>
    </dgm:pt>
    <dgm:pt modelId="{DD3DA840-1330-4373-96B3-EF566320BF2A}" type="pres">
      <dgm:prSet presAssocID="{05E22855-92EA-43AD-BA2F-49ABC2C1008F}" presName="composite3" presStyleCnt="0"/>
      <dgm:spPr/>
    </dgm:pt>
    <dgm:pt modelId="{C4230EF8-6F23-4492-81D0-21E5A36F9390}" type="pres">
      <dgm:prSet presAssocID="{05E22855-92EA-43AD-BA2F-49ABC2C1008F}" presName="background3" presStyleLbl="node3" presStyleIdx="0" presStyleCnt="3"/>
      <dgm:spPr/>
    </dgm:pt>
    <dgm:pt modelId="{D43F028F-EAEB-41A3-BD77-931072F666D8}" type="pres">
      <dgm:prSet presAssocID="{05E22855-92EA-43AD-BA2F-49ABC2C1008F}" presName="text3" presStyleLbl="fgAcc3" presStyleIdx="0" presStyleCnt="3" custScaleX="475744" custScaleY="243450" custLinFactX="-100000" custLinFactNeighborX="-104699" custLinFactNeighborY="-1200">
        <dgm:presLayoutVars>
          <dgm:chPref val="3"/>
        </dgm:presLayoutVars>
      </dgm:prSet>
      <dgm:spPr/>
    </dgm:pt>
    <dgm:pt modelId="{39106F71-3266-48CD-A50E-5D49192C9E42}" type="pres">
      <dgm:prSet presAssocID="{05E22855-92EA-43AD-BA2F-49ABC2C1008F}" presName="hierChild4" presStyleCnt="0"/>
      <dgm:spPr/>
    </dgm:pt>
    <dgm:pt modelId="{F921DC27-A03C-40A3-8703-7516EEEC5CE7}" type="pres">
      <dgm:prSet presAssocID="{162117C2-FCDA-4164-BE1D-9F73772128CE}" presName="Name23" presStyleLbl="parChTrans1D4" presStyleIdx="0" presStyleCnt="8"/>
      <dgm:spPr/>
    </dgm:pt>
    <dgm:pt modelId="{73734DF6-E8D8-4C43-827B-AE11AE714786}" type="pres">
      <dgm:prSet presAssocID="{2F5D30B2-B34E-4D60-BAE5-E45685A42FEF}" presName="hierRoot4" presStyleCnt="0"/>
      <dgm:spPr/>
    </dgm:pt>
    <dgm:pt modelId="{C0722020-D2B6-496A-BA87-80D0DA33BD78}" type="pres">
      <dgm:prSet presAssocID="{2F5D30B2-B34E-4D60-BAE5-E45685A42FEF}" presName="composite4" presStyleCnt="0"/>
      <dgm:spPr/>
    </dgm:pt>
    <dgm:pt modelId="{E24A573B-1F47-465B-AC65-BDE3321693F0}" type="pres">
      <dgm:prSet presAssocID="{2F5D30B2-B34E-4D60-BAE5-E45685A42FEF}" presName="background4" presStyleLbl="node4" presStyleIdx="0" presStyleCnt="8"/>
      <dgm:spPr/>
    </dgm:pt>
    <dgm:pt modelId="{D730B6E6-7858-483C-94BC-73271702EEF6}" type="pres">
      <dgm:prSet presAssocID="{2F5D30B2-B34E-4D60-BAE5-E45685A42FEF}" presName="text4" presStyleLbl="fgAcc4" presStyleIdx="0" presStyleCnt="8" custScaleX="172753" custLinFactNeighborX="-39151" custLinFactNeighborY="-5098">
        <dgm:presLayoutVars>
          <dgm:chPref val="3"/>
        </dgm:presLayoutVars>
      </dgm:prSet>
      <dgm:spPr/>
    </dgm:pt>
    <dgm:pt modelId="{58B642A1-EAEB-4DAE-AB53-455FF983623A}" type="pres">
      <dgm:prSet presAssocID="{2F5D30B2-B34E-4D60-BAE5-E45685A42FEF}" presName="hierChild5" presStyleCnt="0"/>
      <dgm:spPr/>
    </dgm:pt>
    <dgm:pt modelId="{9C2FE081-745E-497A-A5D5-D01D5DFEBB4F}" type="pres">
      <dgm:prSet presAssocID="{0ECECD26-FE9A-4CE0-A1E1-83382FC66D0E}" presName="Name23" presStyleLbl="parChTrans1D4" presStyleIdx="1" presStyleCnt="8"/>
      <dgm:spPr/>
    </dgm:pt>
    <dgm:pt modelId="{18D2C27D-356C-43F3-A6B4-840B8EB00E9B}" type="pres">
      <dgm:prSet presAssocID="{15370E11-D70C-4936-A40F-6A7867E86C4B}" presName="hierRoot4" presStyleCnt="0"/>
      <dgm:spPr/>
    </dgm:pt>
    <dgm:pt modelId="{EC6F12C3-AE66-4BD2-8D0D-0137ABB5F4F1}" type="pres">
      <dgm:prSet presAssocID="{15370E11-D70C-4936-A40F-6A7867E86C4B}" presName="composite4" presStyleCnt="0"/>
      <dgm:spPr/>
    </dgm:pt>
    <dgm:pt modelId="{2371B19B-8FB6-45F7-81B8-DDB409062BDC}" type="pres">
      <dgm:prSet presAssocID="{15370E11-D70C-4936-A40F-6A7867E86C4B}" presName="background4" presStyleLbl="node4" presStyleIdx="1" presStyleCnt="8"/>
      <dgm:spPr/>
    </dgm:pt>
    <dgm:pt modelId="{FAE05FCA-5A6F-4A66-B0E4-2954EE68D455}" type="pres">
      <dgm:prSet presAssocID="{15370E11-D70C-4936-A40F-6A7867E86C4B}" presName="text4" presStyleLbl="fgAcc4" presStyleIdx="1" presStyleCnt="8" custScaleX="276713" custScaleY="166942" custLinFactNeighborX="-1183" custLinFactNeighborY="-2663">
        <dgm:presLayoutVars>
          <dgm:chPref val="3"/>
        </dgm:presLayoutVars>
      </dgm:prSet>
      <dgm:spPr/>
    </dgm:pt>
    <dgm:pt modelId="{298513B4-1BBD-4892-B79F-3B7F8DFA12FD}" type="pres">
      <dgm:prSet presAssocID="{15370E11-D70C-4936-A40F-6A7867E86C4B}" presName="hierChild5" presStyleCnt="0"/>
      <dgm:spPr/>
    </dgm:pt>
    <dgm:pt modelId="{688973FC-AD14-4D3D-B238-9E08784D4EE5}" type="pres">
      <dgm:prSet presAssocID="{CF4A871C-BF81-463B-A510-F587C91A7ADF}" presName="Name23" presStyleLbl="parChTrans1D4" presStyleIdx="2" presStyleCnt="8"/>
      <dgm:spPr/>
    </dgm:pt>
    <dgm:pt modelId="{B760974D-4C28-4BA7-BB7F-B2E93CEA79BD}" type="pres">
      <dgm:prSet presAssocID="{0A290EAE-7593-47C2-88CB-4C7BEE57CAE7}" presName="hierRoot4" presStyleCnt="0"/>
      <dgm:spPr/>
    </dgm:pt>
    <dgm:pt modelId="{680EAA5E-4A0F-4CD8-880F-93AEF11C4710}" type="pres">
      <dgm:prSet presAssocID="{0A290EAE-7593-47C2-88CB-4C7BEE57CAE7}" presName="composite4" presStyleCnt="0"/>
      <dgm:spPr/>
    </dgm:pt>
    <dgm:pt modelId="{406F5131-0508-45A4-B4C8-B83BE0AF6D68}" type="pres">
      <dgm:prSet presAssocID="{0A290EAE-7593-47C2-88CB-4C7BEE57CAE7}" presName="background4" presStyleLbl="node4" presStyleIdx="2" presStyleCnt="8"/>
      <dgm:spPr/>
    </dgm:pt>
    <dgm:pt modelId="{CE8E302B-0762-4303-9822-2F0BA1469879}" type="pres">
      <dgm:prSet presAssocID="{0A290EAE-7593-47C2-88CB-4C7BEE57CAE7}" presName="text4" presStyleLbl="fgAcc4" presStyleIdx="2" presStyleCnt="8" custScaleX="325904" custScaleY="130460" custLinFactNeighborX="14191" custLinFactNeighborY="75372">
        <dgm:presLayoutVars>
          <dgm:chPref val="3"/>
        </dgm:presLayoutVars>
      </dgm:prSet>
      <dgm:spPr>
        <a:prstGeom prst="ellipse">
          <a:avLst/>
        </a:prstGeom>
      </dgm:spPr>
    </dgm:pt>
    <dgm:pt modelId="{3F4F7F6F-4334-449E-A2D3-5D88DFC2C0BD}" type="pres">
      <dgm:prSet presAssocID="{0A290EAE-7593-47C2-88CB-4C7BEE57CAE7}" presName="hierChild5" presStyleCnt="0"/>
      <dgm:spPr/>
    </dgm:pt>
    <dgm:pt modelId="{2164301F-4DF3-4433-BA99-78A1F3EF233B}" type="pres">
      <dgm:prSet presAssocID="{4ED78888-F19E-4512-95AA-CE9568F61BAB}" presName="Name23" presStyleLbl="parChTrans1D4" presStyleIdx="3" presStyleCnt="8"/>
      <dgm:spPr/>
    </dgm:pt>
    <dgm:pt modelId="{41080635-65D4-4F19-9EBA-1DCD74AD86CE}" type="pres">
      <dgm:prSet presAssocID="{2739177C-2284-4626-A416-C73DAAFDA79F}" presName="hierRoot4" presStyleCnt="0"/>
      <dgm:spPr/>
    </dgm:pt>
    <dgm:pt modelId="{53376745-F9EB-4D8F-862A-9AAFD1BD72A3}" type="pres">
      <dgm:prSet presAssocID="{2739177C-2284-4626-A416-C73DAAFDA79F}" presName="composite4" presStyleCnt="0"/>
      <dgm:spPr/>
    </dgm:pt>
    <dgm:pt modelId="{EBC31E64-08A1-49AA-B1AA-1412C5AC0CF3}" type="pres">
      <dgm:prSet presAssocID="{2739177C-2284-4626-A416-C73DAAFDA79F}" presName="background4" presStyleLbl="node4" presStyleIdx="3" presStyleCnt="8"/>
      <dgm:spPr/>
    </dgm:pt>
    <dgm:pt modelId="{8BDEC19F-A511-43AC-95ED-B1BCD415A121}" type="pres">
      <dgm:prSet presAssocID="{2739177C-2284-4626-A416-C73DAAFDA79F}" presName="text4" presStyleLbl="fgAcc4" presStyleIdx="3" presStyleCnt="8" custScaleX="187517" custLinFactX="100000" custLinFactNeighborX="117776" custLinFactNeighborY="-5098">
        <dgm:presLayoutVars>
          <dgm:chPref val="3"/>
        </dgm:presLayoutVars>
      </dgm:prSet>
      <dgm:spPr/>
    </dgm:pt>
    <dgm:pt modelId="{F314A953-86C8-406B-95BA-D5246AF1A444}" type="pres">
      <dgm:prSet presAssocID="{2739177C-2284-4626-A416-C73DAAFDA79F}" presName="hierChild5" presStyleCnt="0"/>
      <dgm:spPr/>
    </dgm:pt>
    <dgm:pt modelId="{7A0718DB-A676-402B-A060-4BC43F4C96A3}" type="pres">
      <dgm:prSet presAssocID="{09D5A3AA-ADE4-4DA8-ADA5-9FF2928765CC}" presName="Name23" presStyleLbl="parChTrans1D4" presStyleIdx="4" presStyleCnt="8"/>
      <dgm:spPr/>
    </dgm:pt>
    <dgm:pt modelId="{53435A74-FA90-42A8-A6E2-B16616881080}" type="pres">
      <dgm:prSet presAssocID="{A374D52A-6284-4249-AE8F-6F147A7D783F}" presName="hierRoot4" presStyleCnt="0"/>
      <dgm:spPr/>
    </dgm:pt>
    <dgm:pt modelId="{82A0003E-6B7D-4C0C-BCF2-219768FFB261}" type="pres">
      <dgm:prSet presAssocID="{A374D52A-6284-4249-AE8F-6F147A7D783F}" presName="composite4" presStyleCnt="0"/>
      <dgm:spPr/>
    </dgm:pt>
    <dgm:pt modelId="{ADA26253-1FCD-4EAF-BEA2-C400B91C62A7}" type="pres">
      <dgm:prSet presAssocID="{A374D52A-6284-4249-AE8F-6F147A7D783F}" presName="background4" presStyleLbl="node4" presStyleIdx="4" presStyleCnt="8"/>
      <dgm:spPr/>
    </dgm:pt>
    <dgm:pt modelId="{982E4319-86F1-4786-BD03-28D2C25B4EBA}" type="pres">
      <dgm:prSet presAssocID="{A374D52A-6284-4249-AE8F-6F147A7D783F}" presName="text4" presStyleLbl="fgAcc4" presStyleIdx="4" presStyleCnt="8" custScaleX="277340" custScaleY="156851" custLinFactNeighborX="58572" custLinFactNeighborY="-4165">
        <dgm:presLayoutVars>
          <dgm:chPref val="3"/>
        </dgm:presLayoutVars>
      </dgm:prSet>
      <dgm:spPr/>
    </dgm:pt>
    <dgm:pt modelId="{33D7022A-B27C-4AA7-88E0-823467C4270A}" type="pres">
      <dgm:prSet presAssocID="{A374D52A-6284-4249-AE8F-6F147A7D783F}" presName="hierChild5" presStyleCnt="0"/>
      <dgm:spPr/>
    </dgm:pt>
    <dgm:pt modelId="{A394BAB4-091A-4138-9EE9-E7D0A918C39A}" type="pres">
      <dgm:prSet presAssocID="{1B553685-7A30-4A8F-A642-50460B971D9C}" presName="Name23" presStyleLbl="parChTrans1D4" presStyleIdx="5" presStyleCnt="8"/>
      <dgm:spPr/>
    </dgm:pt>
    <dgm:pt modelId="{57036D05-A267-4B7E-8407-6DABEE71606C}" type="pres">
      <dgm:prSet presAssocID="{D2F2029F-0784-453F-A1BC-2263E46AA464}" presName="hierRoot4" presStyleCnt="0"/>
      <dgm:spPr/>
    </dgm:pt>
    <dgm:pt modelId="{0D177277-EA4B-4AC7-B69C-E6F76ACA95D4}" type="pres">
      <dgm:prSet presAssocID="{D2F2029F-0784-453F-A1BC-2263E46AA464}" presName="composite4" presStyleCnt="0"/>
      <dgm:spPr/>
    </dgm:pt>
    <dgm:pt modelId="{D1383978-4848-4826-B788-1A58966A5817}" type="pres">
      <dgm:prSet presAssocID="{D2F2029F-0784-453F-A1BC-2263E46AA464}" presName="background4" presStyleLbl="node4" presStyleIdx="5" presStyleCnt="8"/>
      <dgm:spPr/>
    </dgm:pt>
    <dgm:pt modelId="{39BB9493-86D6-44E3-AA9C-159BC737B44E}" type="pres">
      <dgm:prSet presAssocID="{D2F2029F-0784-453F-A1BC-2263E46AA464}" presName="text4" presStyleLbl="fgAcc4" presStyleIdx="5" presStyleCnt="8" custScaleX="296261" custScaleY="185617" custLinFactX="5232" custLinFactNeighborX="100000" custLinFactNeighborY="71976">
        <dgm:presLayoutVars>
          <dgm:chPref val="3"/>
        </dgm:presLayoutVars>
      </dgm:prSet>
      <dgm:spPr>
        <a:prstGeom prst="ellipse">
          <a:avLst/>
        </a:prstGeom>
      </dgm:spPr>
    </dgm:pt>
    <dgm:pt modelId="{0B2F4C79-E76C-4033-A828-4CC853D2D96B}" type="pres">
      <dgm:prSet presAssocID="{D2F2029F-0784-453F-A1BC-2263E46AA464}" presName="hierChild5" presStyleCnt="0"/>
      <dgm:spPr/>
    </dgm:pt>
    <dgm:pt modelId="{17285651-5FB0-45D5-B1FE-9355F4E05F60}" type="pres">
      <dgm:prSet presAssocID="{3D01AC81-869B-41F7-B194-19518E6AA278}" presName="Name23" presStyleLbl="parChTrans1D4" presStyleIdx="6" presStyleCnt="8"/>
      <dgm:spPr/>
    </dgm:pt>
    <dgm:pt modelId="{FE502CBC-BD28-4087-B811-D71CAD0A612D}" type="pres">
      <dgm:prSet presAssocID="{E1FEEF0A-CBBA-426F-B2DB-6B44450EC510}" presName="hierRoot4" presStyleCnt="0"/>
      <dgm:spPr/>
    </dgm:pt>
    <dgm:pt modelId="{EBE61D6C-1AE2-41A0-B745-17E8CAF1D6EE}" type="pres">
      <dgm:prSet presAssocID="{E1FEEF0A-CBBA-426F-B2DB-6B44450EC510}" presName="composite4" presStyleCnt="0"/>
      <dgm:spPr/>
    </dgm:pt>
    <dgm:pt modelId="{6D4F8C87-822F-4703-891B-ED86B7D58F9A}" type="pres">
      <dgm:prSet presAssocID="{E1FEEF0A-CBBA-426F-B2DB-6B44450EC510}" presName="background4" presStyleLbl="node4" presStyleIdx="6" presStyleCnt="8"/>
      <dgm:spPr/>
    </dgm:pt>
    <dgm:pt modelId="{1640D548-3ECF-4002-8A78-8C3B7134F88A}" type="pres">
      <dgm:prSet presAssocID="{E1FEEF0A-CBBA-426F-B2DB-6B44450EC510}" presName="text4" presStyleLbl="fgAcc4" presStyleIdx="6" presStyleCnt="8" custScaleX="224263" custScaleY="199644" custLinFactX="100000" custLinFactNeighborX="146010" custLinFactNeighborY="-4165">
        <dgm:presLayoutVars>
          <dgm:chPref val="3"/>
        </dgm:presLayoutVars>
      </dgm:prSet>
      <dgm:spPr/>
    </dgm:pt>
    <dgm:pt modelId="{0389E83C-09E0-4CE1-89EE-58F72D443385}" type="pres">
      <dgm:prSet presAssocID="{E1FEEF0A-CBBA-426F-B2DB-6B44450EC510}" presName="hierChild5" presStyleCnt="0"/>
      <dgm:spPr/>
    </dgm:pt>
    <dgm:pt modelId="{173A5C1B-CFEC-4254-B3FD-3AA68BBDA862}" type="pres">
      <dgm:prSet presAssocID="{E867000E-E889-4ED5-B2C6-3CB3D2414180}" presName="Name23" presStyleLbl="parChTrans1D4" presStyleIdx="7" presStyleCnt="8"/>
      <dgm:spPr/>
    </dgm:pt>
    <dgm:pt modelId="{7109F0C0-3DA6-46A2-AECE-639D0C4D8C2C}" type="pres">
      <dgm:prSet presAssocID="{7FC7EEEB-291D-41A1-8E07-27EDF233ECAD}" presName="hierRoot4" presStyleCnt="0"/>
      <dgm:spPr/>
    </dgm:pt>
    <dgm:pt modelId="{E873FB90-08E9-4A4A-8F26-46695846B546}" type="pres">
      <dgm:prSet presAssocID="{7FC7EEEB-291D-41A1-8E07-27EDF233ECAD}" presName="composite4" presStyleCnt="0"/>
      <dgm:spPr/>
    </dgm:pt>
    <dgm:pt modelId="{A9CB6FAC-B568-4E64-BDB7-F928A1361C73}" type="pres">
      <dgm:prSet presAssocID="{7FC7EEEB-291D-41A1-8E07-27EDF233ECAD}" presName="background4" presStyleLbl="node4" presStyleIdx="7" presStyleCnt="8"/>
      <dgm:spPr/>
    </dgm:pt>
    <dgm:pt modelId="{A4C378B5-56AC-4739-8B44-6576170258F6}" type="pres">
      <dgm:prSet presAssocID="{7FC7EEEB-291D-41A1-8E07-27EDF233ECAD}" presName="text4" presStyleLbl="fgAcc4" presStyleIdx="7" presStyleCnt="8" custScaleX="226201" custScaleY="178407" custLinFactX="100000" custLinFactNeighborX="146979" custLinFactNeighborY="29183">
        <dgm:presLayoutVars>
          <dgm:chPref val="3"/>
        </dgm:presLayoutVars>
      </dgm:prSet>
      <dgm:spPr>
        <a:prstGeom prst="ellipse">
          <a:avLst/>
        </a:prstGeom>
      </dgm:spPr>
    </dgm:pt>
    <dgm:pt modelId="{A36D6AA2-06F3-4625-93DC-117B063B0B23}" type="pres">
      <dgm:prSet presAssocID="{7FC7EEEB-291D-41A1-8E07-27EDF233ECAD}" presName="hierChild5" presStyleCnt="0"/>
      <dgm:spPr/>
    </dgm:pt>
    <dgm:pt modelId="{C19DE5E2-7835-406F-856B-55EB2839D0FE}" type="pres">
      <dgm:prSet presAssocID="{84D35048-4464-4D20-AE20-9A554A0A0181}" presName="Name10" presStyleLbl="parChTrans1D2" presStyleIdx="1" presStyleCnt="3"/>
      <dgm:spPr/>
    </dgm:pt>
    <dgm:pt modelId="{7ECEA190-429E-439B-9392-048738BFA78E}" type="pres">
      <dgm:prSet presAssocID="{807C6AF9-FDB6-4F8F-9374-5A5ABAE05E2A}" presName="hierRoot2" presStyleCnt="0"/>
      <dgm:spPr/>
    </dgm:pt>
    <dgm:pt modelId="{2E3DB491-6ABC-444C-A149-E6009495E749}" type="pres">
      <dgm:prSet presAssocID="{807C6AF9-FDB6-4F8F-9374-5A5ABAE05E2A}" presName="composite2" presStyleCnt="0"/>
      <dgm:spPr/>
    </dgm:pt>
    <dgm:pt modelId="{8A57CDAE-E0F2-4A54-B555-B39B7953D41E}" type="pres">
      <dgm:prSet presAssocID="{807C6AF9-FDB6-4F8F-9374-5A5ABAE05E2A}" presName="background2" presStyleLbl="node2" presStyleIdx="1" presStyleCnt="3"/>
      <dgm:spPr/>
    </dgm:pt>
    <dgm:pt modelId="{DD664CA8-21FE-4EAF-BD89-B9F67E436769}" type="pres">
      <dgm:prSet presAssocID="{807C6AF9-FDB6-4F8F-9374-5A5ABAE05E2A}" presName="text2" presStyleLbl="fgAcc2" presStyleIdx="1" presStyleCnt="3" custScaleX="190715" custLinFactNeighborX="-9726" custLinFactNeighborY="-2609">
        <dgm:presLayoutVars>
          <dgm:chPref val="3"/>
        </dgm:presLayoutVars>
      </dgm:prSet>
      <dgm:spPr/>
    </dgm:pt>
    <dgm:pt modelId="{89FDD053-CC42-4A21-8AA3-FDCB32AF40D9}" type="pres">
      <dgm:prSet presAssocID="{807C6AF9-FDB6-4F8F-9374-5A5ABAE05E2A}" presName="hierChild3" presStyleCnt="0"/>
      <dgm:spPr/>
    </dgm:pt>
    <dgm:pt modelId="{9792ADD5-6FCE-4249-A5B3-E3660643A0AB}" type="pres">
      <dgm:prSet presAssocID="{E93D5BCB-A39B-4BE5-9268-FD6F97ECFFB6}" presName="Name10" presStyleLbl="parChTrans1D2" presStyleIdx="2" presStyleCnt="3"/>
      <dgm:spPr/>
    </dgm:pt>
    <dgm:pt modelId="{4B239202-BD63-4ACD-BA58-81096DF8FA35}" type="pres">
      <dgm:prSet presAssocID="{C12A0151-451C-45B5-8962-246183B37E5B}" presName="hierRoot2" presStyleCnt="0"/>
      <dgm:spPr/>
    </dgm:pt>
    <dgm:pt modelId="{A3632FB7-FEFF-40D2-8F46-E2C8EA48C772}" type="pres">
      <dgm:prSet presAssocID="{C12A0151-451C-45B5-8962-246183B37E5B}" presName="composite2" presStyleCnt="0"/>
      <dgm:spPr/>
    </dgm:pt>
    <dgm:pt modelId="{8A706630-AA8D-457B-9197-83AB57217432}" type="pres">
      <dgm:prSet presAssocID="{C12A0151-451C-45B5-8962-246183B37E5B}" presName="background2" presStyleLbl="node2" presStyleIdx="2" presStyleCnt="3"/>
      <dgm:spPr/>
    </dgm:pt>
    <dgm:pt modelId="{8785CD30-B4A4-4B29-AB9A-7E6ED25D8C43}" type="pres">
      <dgm:prSet presAssocID="{C12A0151-451C-45B5-8962-246183B37E5B}" presName="text2" presStyleLbl="fgAcc2" presStyleIdx="2" presStyleCnt="3" custScaleX="248773" custLinFactNeighborX="15120" custLinFactNeighborY="-2609">
        <dgm:presLayoutVars>
          <dgm:chPref val="3"/>
        </dgm:presLayoutVars>
      </dgm:prSet>
      <dgm:spPr/>
    </dgm:pt>
    <dgm:pt modelId="{412FB80F-0FA2-4947-BC86-890B5A861B24}" type="pres">
      <dgm:prSet presAssocID="{C12A0151-451C-45B5-8962-246183B37E5B}" presName="hierChild3" presStyleCnt="0"/>
      <dgm:spPr/>
    </dgm:pt>
    <dgm:pt modelId="{A1963F18-C651-4B26-9D84-095E32CC3250}" type="pres">
      <dgm:prSet presAssocID="{3C2FBBD4-E0C7-49C0-90EA-CF887E164204}" presName="Name17" presStyleLbl="parChTrans1D3" presStyleIdx="1" presStyleCnt="3"/>
      <dgm:spPr/>
    </dgm:pt>
    <dgm:pt modelId="{BD42561F-99BC-4667-AA78-CB6F12E16F14}" type="pres">
      <dgm:prSet presAssocID="{C1F0913C-9798-409F-BE57-4B7CF224D27B}" presName="hierRoot3" presStyleCnt="0"/>
      <dgm:spPr/>
    </dgm:pt>
    <dgm:pt modelId="{428A3EB6-AA2E-46E5-8406-67838DE658DB}" type="pres">
      <dgm:prSet presAssocID="{C1F0913C-9798-409F-BE57-4B7CF224D27B}" presName="composite3" presStyleCnt="0"/>
      <dgm:spPr/>
    </dgm:pt>
    <dgm:pt modelId="{F5B60094-7280-45DF-B780-5761D0CF0A0D}" type="pres">
      <dgm:prSet presAssocID="{C1F0913C-9798-409F-BE57-4B7CF224D27B}" presName="background3" presStyleLbl="node3" presStyleIdx="1" presStyleCnt="3"/>
      <dgm:spPr/>
    </dgm:pt>
    <dgm:pt modelId="{0FF2FEBA-94A0-4525-BC54-DDFB93F0C96E}" type="pres">
      <dgm:prSet presAssocID="{C1F0913C-9798-409F-BE57-4B7CF224D27B}" presName="text3" presStyleLbl="fgAcc3" presStyleIdx="1" presStyleCnt="3" custScaleX="213298" custLinFactNeighborX="-88460" custLinFactNeighborY="55943">
        <dgm:presLayoutVars>
          <dgm:chPref val="3"/>
        </dgm:presLayoutVars>
      </dgm:prSet>
      <dgm:spPr/>
    </dgm:pt>
    <dgm:pt modelId="{D83674C6-AE86-46F9-A24A-41EA9C1FF899}" type="pres">
      <dgm:prSet presAssocID="{C1F0913C-9798-409F-BE57-4B7CF224D27B}" presName="hierChild4" presStyleCnt="0"/>
      <dgm:spPr/>
    </dgm:pt>
    <dgm:pt modelId="{83B7BFE7-7FF2-42BD-A933-3A651CEEDBE1}" type="pres">
      <dgm:prSet presAssocID="{84001D3B-895B-4C3F-8087-457688737992}" presName="Name17" presStyleLbl="parChTrans1D3" presStyleIdx="2" presStyleCnt="3"/>
      <dgm:spPr/>
    </dgm:pt>
    <dgm:pt modelId="{AD653C83-7E7D-4897-9652-C07135614591}" type="pres">
      <dgm:prSet presAssocID="{52B52382-86B9-442B-BBD5-60056B0F5E05}" presName="hierRoot3" presStyleCnt="0"/>
      <dgm:spPr/>
    </dgm:pt>
    <dgm:pt modelId="{85CBCD7E-73EC-4032-93F3-E341F089421C}" type="pres">
      <dgm:prSet presAssocID="{52B52382-86B9-442B-BBD5-60056B0F5E05}" presName="composite3" presStyleCnt="0"/>
      <dgm:spPr/>
    </dgm:pt>
    <dgm:pt modelId="{B50A00F9-A17F-40A2-B8B1-160B8222D6C6}" type="pres">
      <dgm:prSet presAssocID="{52B52382-86B9-442B-BBD5-60056B0F5E05}" presName="background3" presStyleLbl="node3" presStyleIdx="2" presStyleCnt="3"/>
      <dgm:spPr/>
    </dgm:pt>
    <dgm:pt modelId="{B013806C-7991-4630-92A6-C59ABEC9A150}" type="pres">
      <dgm:prSet presAssocID="{52B52382-86B9-442B-BBD5-60056B0F5E05}" presName="text3" presStyleLbl="fgAcc3" presStyleIdx="2" presStyleCnt="3" custScaleX="245143" custLinFactNeighborX="61463" custLinFactNeighborY="55943">
        <dgm:presLayoutVars>
          <dgm:chPref val="3"/>
        </dgm:presLayoutVars>
      </dgm:prSet>
      <dgm:spPr/>
    </dgm:pt>
    <dgm:pt modelId="{E7DB1C6F-E676-4DF4-A9E7-0B363FF7D5C6}" type="pres">
      <dgm:prSet presAssocID="{52B52382-86B9-442B-BBD5-60056B0F5E05}" presName="hierChild4" presStyleCnt="0"/>
      <dgm:spPr/>
    </dgm:pt>
  </dgm:ptLst>
  <dgm:cxnLst>
    <dgm:cxn modelId="{72CE1C05-B6CD-498F-AD0C-2E265CD07890}" type="presOf" srcId="{259947AF-987D-4DB0-849C-0094FF6525E2}" destId="{39157C30-AFBD-4302-9877-425948AC9DC8}" srcOrd="0" destOrd="0" presId="urn:microsoft.com/office/officeart/2005/8/layout/hierarchy1"/>
    <dgm:cxn modelId="{DBD56309-DD76-4B45-B239-FDA6960FFA12}" srcId="{259947AF-987D-4DB0-849C-0094FF6525E2}" destId="{97146190-A2AC-42BD-82DA-5E18EA6453CE}" srcOrd="0" destOrd="0" parTransId="{82F55593-0900-4E27-ACC6-C6B6D58D59E2}" sibTransId="{5189E118-7B4F-4F03-BBF4-B4652DF58C61}"/>
    <dgm:cxn modelId="{4EA33614-0187-4DC3-964F-9B88E4094F17}" srcId="{A374D52A-6284-4249-AE8F-6F147A7D783F}" destId="{D2F2029F-0784-453F-A1BC-2263E46AA464}" srcOrd="0" destOrd="0" parTransId="{1B553685-7A30-4A8F-A642-50460B971D9C}" sibTransId="{0DE25178-E591-48ED-A64E-3F15E67928BC}"/>
    <dgm:cxn modelId="{DFB2DB15-415F-4E71-8ED0-1661BF3125A3}" type="presOf" srcId="{2F5D30B2-B34E-4D60-BAE5-E45685A42FEF}" destId="{D730B6E6-7858-483C-94BC-73271702EEF6}" srcOrd="0" destOrd="0" presId="urn:microsoft.com/office/officeart/2005/8/layout/hierarchy1"/>
    <dgm:cxn modelId="{A6BA321E-CCFD-409B-B3AB-3F41AD5E119D}" srcId="{C12A0151-451C-45B5-8962-246183B37E5B}" destId="{C1F0913C-9798-409F-BE57-4B7CF224D27B}" srcOrd="0" destOrd="0" parTransId="{3C2FBBD4-E0C7-49C0-90EA-CF887E164204}" sibTransId="{5E0493E4-68D2-425F-B13B-BB1AA8AA0A47}"/>
    <dgm:cxn modelId="{4DBA5920-7E03-489B-BBB3-A68CD846E215}" type="presOf" srcId="{E93D5BCB-A39B-4BE5-9268-FD6F97ECFFB6}" destId="{9792ADD5-6FCE-4249-A5B3-E3660643A0AB}" srcOrd="0" destOrd="0" presId="urn:microsoft.com/office/officeart/2005/8/layout/hierarchy1"/>
    <dgm:cxn modelId="{783DFE21-253E-46BF-A265-774BDC0E0EF6}" type="presOf" srcId="{1B553685-7A30-4A8F-A642-50460B971D9C}" destId="{A394BAB4-091A-4138-9EE9-E7D0A918C39A}" srcOrd="0" destOrd="0" presId="urn:microsoft.com/office/officeart/2005/8/layout/hierarchy1"/>
    <dgm:cxn modelId="{BE4A6B26-DD22-4EB6-A81A-D624F1753FC0}" type="presOf" srcId="{52ED6FE7-27F3-47FD-9A1A-14F85147B2FF}" destId="{ACE1D500-0C81-4F50-984C-B7D89C919F8F}" srcOrd="0" destOrd="0" presId="urn:microsoft.com/office/officeart/2005/8/layout/hierarchy1"/>
    <dgm:cxn modelId="{7AA96C2B-0653-4189-9185-B47EC21EB596}" type="presOf" srcId="{0A290EAE-7593-47C2-88CB-4C7BEE57CAE7}" destId="{CE8E302B-0762-4303-9822-2F0BA1469879}" srcOrd="0" destOrd="0" presId="urn:microsoft.com/office/officeart/2005/8/layout/hierarchy1"/>
    <dgm:cxn modelId="{3431112F-BAFA-451A-B0A0-13BDB8D44C6B}" srcId="{E1FEEF0A-CBBA-426F-B2DB-6B44450EC510}" destId="{7FC7EEEB-291D-41A1-8E07-27EDF233ECAD}" srcOrd="0" destOrd="0" parTransId="{E867000E-E889-4ED5-B2C6-3CB3D2414180}" sibTransId="{A1041E82-D034-417E-AADD-D32D8D14097A}"/>
    <dgm:cxn modelId="{9B28DB31-D949-4FBB-85FF-AC180C641538}" srcId="{DBB6F4CD-060A-4515-802A-9BDD6725172F}" destId="{05E22855-92EA-43AD-BA2F-49ABC2C1008F}" srcOrd="0" destOrd="0" parTransId="{52ED6FE7-27F3-47FD-9A1A-14F85147B2FF}" sibTransId="{A621FA5A-FBEE-4A8B-8AD1-2B14AD21B119}"/>
    <dgm:cxn modelId="{3EF33435-31A5-4461-870B-C1F688CD24DE}" type="presOf" srcId="{09D5A3AA-ADE4-4DA8-ADA5-9FF2928765CC}" destId="{7A0718DB-A676-402B-A060-4BC43F4C96A3}" srcOrd="0" destOrd="0" presId="urn:microsoft.com/office/officeart/2005/8/layout/hierarchy1"/>
    <dgm:cxn modelId="{2BD63338-628D-4DD2-8019-C1A83A44151D}" type="presOf" srcId="{2739177C-2284-4626-A416-C73DAAFDA79F}" destId="{8BDEC19F-A511-43AC-95ED-B1BCD415A121}" srcOrd="0" destOrd="0" presId="urn:microsoft.com/office/officeart/2005/8/layout/hierarchy1"/>
    <dgm:cxn modelId="{ED271A65-4FDA-465C-8D06-59AEAC87E603}" type="presOf" srcId="{05E22855-92EA-43AD-BA2F-49ABC2C1008F}" destId="{D43F028F-EAEB-41A3-BD77-931072F666D8}" srcOrd="0" destOrd="0" presId="urn:microsoft.com/office/officeart/2005/8/layout/hierarchy1"/>
    <dgm:cxn modelId="{54FC4848-A83B-485C-B09A-CDE3A919BCD5}" type="presOf" srcId="{15370E11-D70C-4936-A40F-6A7867E86C4B}" destId="{FAE05FCA-5A6F-4A66-B0E4-2954EE68D455}" srcOrd="0" destOrd="0" presId="urn:microsoft.com/office/officeart/2005/8/layout/hierarchy1"/>
    <dgm:cxn modelId="{ED088D4A-B568-49D3-951F-3740B21D336A}" type="presOf" srcId="{E1FEEF0A-CBBA-426F-B2DB-6B44450EC510}" destId="{1640D548-3ECF-4002-8A78-8C3B7134F88A}" srcOrd="0" destOrd="0" presId="urn:microsoft.com/office/officeart/2005/8/layout/hierarchy1"/>
    <dgm:cxn modelId="{9492544C-E2D0-4E7D-A91B-8812C59A8D35}" srcId="{2F5D30B2-B34E-4D60-BAE5-E45685A42FEF}" destId="{15370E11-D70C-4936-A40F-6A7867E86C4B}" srcOrd="0" destOrd="0" parTransId="{0ECECD26-FE9A-4CE0-A1E1-83382FC66D0E}" sibTransId="{41EB9FDF-0365-4DF8-A610-71E192C1E26E}"/>
    <dgm:cxn modelId="{DE0F2573-0840-4E3B-B68E-4954B9A44A64}" type="presOf" srcId="{E867000E-E889-4ED5-B2C6-3CB3D2414180}" destId="{173A5C1B-CFEC-4254-B3FD-3AA68BBDA862}" srcOrd="0" destOrd="0" presId="urn:microsoft.com/office/officeart/2005/8/layout/hierarchy1"/>
    <dgm:cxn modelId="{254ECE79-8B9B-4A48-A45E-B8BE775FE449}" type="presOf" srcId="{0ECECD26-FE9A-4CE0-A1E1-83382FC66D0E}" destId="{9C2FE081-745E-497A-A5D5-D01D5DFEBB4F}" srcOrd="0" destOrd="0" presId="urn:microsoft.com/office/officeart/2005/8/layout/hierarchy1"/>
    <dgm:cxn modelId="{C3EAA77E-BFED-4FA7-8E85-C112387162DE}" type="presOf" srcId="{807C6AF9-FDB6-4F8F-9374-5A5ABAE05E2A}" destId="{DD664CA8-21FE-4EAF-BD89-B9F67E436769}" srcOrd="0" destOrd="0" presId="urn:microsoft.com/office/officeart/2005/8/layout/hierarchy1"/>
    <dgm:cxn modelId="{7D739882-00D8-4F6E-BA03-AB9DC3CA3AC9}" type="presOf" srcId="{7FC7EEEB-291D-41A1-8E07-27EDF233ECAD}" destId="{A4C378B5-56AC-4739-8B44-6576170258F6}" srcOrd="0" destOrd="0" presId="urn:microsoft.com/office/officeart/2005/8/layout/hierarchy1"/>
    <dgm:cxn modelId="{DCF23D8C-16AB-458B-9F08-C997CA935F9D}" srcId="{97146190-A2AC-42BD-82DA-5E18EA6453CE}" destId="{807C6AF9-FDB6-4F8F-9374-5A5ABAE05E2A}" srcOrd="1" destOrd="0" parTransId="{84D35048-4464-4D20-AE20-9A554A0A0181}" sibTransId="{334ECBCF-FA4A-4ED4-949C-E54086736329}"/>
    <dgm:cxn modelId="{15A19A8E-D2AE-4D59-8583-DEFD92026F64}" type="presOf" srcId="{162117C2-FCDA-4164-BE1D-9F73772128CE}" destId="{F921DC27-A03C-40A3-8703-7516EEEC5CE7}" srcOrd="0" destOrd="0" presId="urn:microsoft.com/office/officeart/2005/8/layout/hierarchy1"/>
    <dgm:cxn modelId="{B5932390-0643-493E-BF16-38A3BC492ECF}" type="presOf" srcId="{3D01AC81-869B-41F7-B194-19518E6AA278}" destId="{17285651-5FB0-45D5-B1FE-9355F4E05F60}" srcOrd="0" destOrd="0" presId="urn:microsoft.com/office/officeart/2005/8/layout/hierarchy1"/>
    <dgm:cxn modelId="{8905AD95-0EEA-42E9-8F4A-CADB3AE467FE}" type="presOf" srcId="{C12A0151-451C-45B5-8962-246183B37E5B}" destId="{8785CD30-B4A4-4B29-AB9A-7E6ED25D8C43}" srcOrd="0" destOrd="0" presId="urn:microsoft.com/office/officeart/2005/8/layout/hierarchy1"/>
    <dgm:cxn modelId="{56EC8E9A-2BC8-430E-9B7A-FFCDB370FB09}" type="presOf" srcId="{52B52382-86B9-442B-BBD5-60056B0F5E05}" destId="{B013806C-7991-4630-92A6-C59ABEC9A150}" srcOrd="0" destOrd="0" presId="urn:microsoft.com/office/officeart/2005/8/layout/hierarchy1"/>
    <dgm:cxn modelId="{BAB613A6-3F6A-48A6-9BE0-48ED4C4D146F}" type="presOf" srcId="{C1F0913C-9798-409F-BE57-4B7CF224D27B}" destId="{0FF2FEBA-94A0-4525-BC54-DDFB93F0C96E}" srcOrd="0" destOrd="0" presId="urn:microsoft.com/office/officeart/2005/8/layout/hierarchy1"/>
    <dgm:cxn modelId="{F5BFDAA7-DCF5-46BE-B6B9-EFCD2D997CB0}" srcId="{97146190-A2AC-42BD-82DA-5E18EA6453CE}" destId="{DBB6F4CD-060A-4515-802A-9BDD6725172F}" srcOrd="0" destOrd="0" parTransId="{4D0BCFC8-6610-47E1-ACD5-D4877E11383D}" sibTransId="{4924EBE0-B71B-49F2-A4B0-D7909B1D9C8D}"/>
    <dgm:cxn modelId="{16C101AB-445E-4222-8E21-3CA1E47F42EA}" srcId="{2739177C-2284-4626-A416-C73DAAFDA79F}" destId="{E1FEEF0A-CBBA-426F-B2DB-6B44450EC510}" srcOrd="1" destOrd="0" parTransId="{3D01AC81-869B-41F7-B194-19518E6AA278}" sibTransId="{6FCD6D34-B6C3-45BA-A4C9-8F16476A9651}"/>
    <dgm:cxn modelId="{A50466AB-A56E-41A7-8B5A-8F6ADC86B6BA}" srcId="{C12A0151-451C-45B5-8962-246183B37E5B}" destId="{52B52382-86B9-442B-BBD5-60056B0F5E05}" srcOrd="1" destOrd="0" parTransId="{84001D3B-895B-4C3F-8087-457688737992}" sibTransId="{AE594B11-16C1-41CE-AEA9-D6C9C89977DA}"/>
    <dgm:cxn modelId="{756517B3-C634-4FB4-B6E3-3EBE17248BD9}" type="presOf" srcId="{3C2FBBD4-E0C7-49C0-90EA-CF887E164204}" destId="{A1963F18-C651-4B26-9D84-095E32CC3250}" srcOrd="0" destOrd="0" presId="urn:microsoft.com/office/officeart/2005/8/layout/hierarchy1"/>
    <dgm:cxn modelId="{10010DB6-E2EA-4A37-B2CF-F9A607002EC7}" srcId="{05E22855-92EA-43AD-BA2F-49ABC2C1008F}" destId="{2739177C-2284-4626-A416-C73DAAFDA79F}" srcOrd="1" destOrd="0" parTransId="{4ED78888-F19E-4512-95AA-CE9568F61BAB}" sibTransId="{2087B91A-268C-4AED-8F91-B37788B8D4A6}"/>
    <dgm:cxn modelId="{C767F9B9-6B7B-4E4F-8CFC-DCBAF0C21FAF}" srcId="{15370E11-D70C-4936-A40F-6A7867E86C4B}" destId="{0A290EAE-7593-47C2-88CB-4C7BEE57CAE7}" srcOrd="0" destOrd="0" parTransId="{CF4A871C-BF81-463B-A510-F587C91A7ADF}" sibTransId="{3B76DB8F-A1D8-4815-9740-4343116D58CA}"/>
    <dgm:cxn modelId="{DDDA23BD-FD0D-4080-ADE6-81B2F9EC6AE2}" type="presOf" srcId="{D2F2029F-0784-453F-A1BC-2263E46AA464}" destId="{39BB9493-86D6-44E3-AA9C-159BC737B44E}" srcOrd="0" destOrd="0" presId="urn:microsoft.com/office/officeart/2005/8/layout/hierarchy1"/>
    <dgm:cxn modelId="{EBFBB5BF-F8B0-42D4-B24D-AB4B989C245C}" type="presOf" srcId="{84D35048-4464-4D20-AE20-9A554A0A0181}" destId="{C19DE5E2-7835-406F-856B-55EB2839D0FE}" srcOrd="0" destOrd="0" presId="urn:microsoft.com/office/officeart/2005/8/layout/hierarchy1"/>
    <dgm:cxn modelId="{E760C3C8-817F-453F-9696-DF75D190AC6A}" type="presOf" srcId="{DBB6F4CD-060A-4515-802A-9BDD6725172F}" destId="{DF479AA5-6F58-4C94-8A16-48F51EE1D38D}" srcOrd="0" destOrd="0" presId="urn:microsoft.com/office/officeart/2005/8/layout/hierarchy1"/>
    <dgm:cxn modelId="{5A2D9EC9-1BA1-4938-A173-D10F6C5F13A6}" type="presOf" srcId="{84001D3B-895B-4C3F-8087-457688737992}" destId="{83B7BFE7-7FF2-42BD-A933-3A651CEEDBE1}" srcOrd="0" destOrd="0" presId="urn:microsoft.com/office/officeart/2005/8/layout/hierarchy1"/>
    <dgm:cxn modelId="{1C1218D1-C0B2-4797-BE87-A014E498F8A9}" type="presOf" srcId="{97146190-A2AC-42BD-82DA-5E18EA6453CE}" destId="{CA9DE021-6524-4F45-8664-7F9D2B146946}" srcOrd="0" destOrd="0" presId="urn:microsoft.com/office/officeart/2005/8/layout/hierarchy1"/>
    <dgm:cxn modelId="{4A9B71D2-913C-4E5B-923B-C8BA6AF5E7E7}" srcId="{2739177C-2284-4626-A416-C73DAAFDA79F}" destId="{A374D52A-6284-4249-AE8F-6F147A7D783F}" srcOrd="0" destOrd="0" parTransId="{09D5A3AA-ADE4-4DA8-ADA5-9FF2928765CC}" sibTransId="{969CCB09-6D0E-4D4C-9E1D-82EA4CBFB298}"/>
    <dgm:cxn modelId="{A47A3DD7-8024-4D24-AF55-5A849CA11367}" srcId="{97146190-A2AC-42BD-82DA-5E18EA6453CE}" destId="{C12A0151-451C-45B5-8962-246183B37E5B}" srcOrd="2" destOrd="0" parTransId="{E93D5BCB-A39B-4BE5-9268-FD6F97ECFFB6}" sibTransId="{DB0191CE-4952-4E8D-9288-E0A050C0035B}"/>
    <dgm:cxn modelId="{839169ED-BE16-48ED-8A27-D407DED3232B}" type="presOf" srcId="{A374D52A-6284-4249-AE8F-6F147A7D783F}" destId="{982E4319-86F1-4786-BD03-28D2C25B4EBA}" srcOrd="0" destOrd="0" presId="urn:microsoft.com/office/officeart/2005/8/layout/hierarchy1"/>
    <dgm:cxn modelId="{748345F1-EC5D-4BEC-B82A-CCBCB060374B}" type="presOf" srcId="{4D0BCFC8-6610-47E1-ACD5-D4877E11383D}" destId="{28168BF8-A095-4A7B-80B5-058848F7FA36}" srcOrd="0" destOrd="0" presId="urn:microsoft.com/office/officeart/2005/8/layout/hierarchy1"/>
    <dgm:cxn modelId="{E73FA7F2-8E63-4524-AF68-4EB380CD417F}" srcId="{05E22855-92EA-43AD-BA2F-49ABC2C1008F}" destId="{2F5D30B2-B34E-4D60-BAE5-E45685A42FEF}" srcOrd="0" destOrd="0" parTransId="{162117C2-FCDA-4164-BE1D-9F73772128CE}" sibTransId="{13D10446-5C74-41D2-A650-4BC09CAF07CD}"/>
    <dgm:cxn modelId="{9977B5F6-3C57-43EF-A6FD-2132984D959C}" type="presOf" srcId="{4ED78888-F19E-4512-95AA-CE9568F61BAB}" destId="{2164301F-4DF3-4433-BA99-78A1F3EF233B}" srcOrd="0" destOrd="0" presId="urn:microsoft.com/office/officeart/2005/8/layout/hierarchy1"/>
    <dgm:cxn modelId="{FACBCDFE-79FE-4BFD-BCB3-5100099678EF}" type="presOf" srcId="{CF4A871C-BF81-463B-A510-F587C91A7ADF}" destId="{688973FC-AD14-4D3D-B238-9E08784D4EE5}" srcOrd="0" destOrd="0" presId="urn:microsoft.com/office/officeart/2005/8/layout/hierarchy1"/>
    <dgm:cxn modelId="{16DE7178-14DD-4BD7-A7EB-8950F89591F1}" type="presParOf" srcId="{39157C30-AFBD-4302-9877-425948AC9DC8}" destId="{8EAB1846-CEE1-403B-BE21-CBE151FB9CD5}" srcOrd="0" destOrd="0" presId="urn:microsoft.com/office/officeart/2005/8/layout/hierarchy1"/>
    <dgm:cxn modelId="{1DB5DAD8-92CB-4043-A53F-363CDD95E98E}" type="presParOf" srcId="{8EAB1846-CEE1-403B-BE21-CBE151FB9CD5}" destId="{B5848C15-A291-4247-9917-4908327296B1}" srcOrd="0" destOrd="0" presId="urn:microsoft.com/office/officeart/2005/8/layout/hierarchy1"/>
    <dgm:cxn modelId="{691F04AF-4090-4AF3-83CD-FFD211C20318}" type="presParOf" srcId="{B5848C15-A291-4247-9917-4908327296B1}" destId="{3C3C7E62-4138-44B3-8F3D-7642D1FEEABA}" srcOrd="0" destOrd="0" presId="urn:microsoft.com/office/officeart/2005/8/layout/hierarchy1"/>
    <dgm:cxn modelId="{77A44D0A-B8F8-4450-B54E-A7F1C33D1C45}" type="presParOf" srcId="{B5848C15-A291-4247-9917-4908327296B1}" destId="{CA9DE021-6524-4F45-8664-7F9D2B146946}" srcOrd="1" destOrd="0" presId="urn:microsoft.com/office/officeart/2005/8/layout/hierarchy1"/>
    <dgm:cxn modelId="{FA95C9BC-46BA-4B66-9837-D4E3FC73ECA9}" type="presParOf" srcId="{8EAB1846-CEE1-403B-BE21-CBE151FB9CD5}" destId="{4CA18E53-FDF7-43F8-B49F-E5E16ACD495B}" srcOrd="1" destOrd="0" presId="urn:microsoft.com/office/officeart/2005/8/layout/hierarchy1"/>
    <dgm:cxn modelId="{2FB19A82-F8B8-4E9F-809E-6D557C626325}" type="presParOf" srcId="{4CA18E53-FDF7-43F8-B49F-E5E16ACD495B}" destId="{28168BF8-A095-4A7B-80B5-058848F7FA36}" srcOrd="0" destOrd="0" presId="urn:microsoft.com/office/officeart/2005/8/layout/hierarchy1"/>
    <dgm:cxn modelId="{A525E3EA-EE3E-4E4D-8451-600759184F4D}" type="presParOf" srcId="{4CA18E53-FDF7-43F8-B49F-E5E16ACD495B}" destId="{7CB0CAC9-8FA7-4F7B-8FAA-F0CCBD0AFC83}" srcOrd="1" destOrd="0" presId="urn:microsoft.com/office/officeart/2005/8/layout/hierarchy1"/>
    <dgm:cxn modelId="{EA8C45BB-C909-4D4D-9E76-A407E969C065}" type="presParOf" srcId="{7CB0CAC9-8FA7-4F7B-8FAA-F0CCBD0AFC83}" destId="{E0B7B9E9-447B-409B-B811-65F54E2E12FA}" srcOrd="0" destOrd="0" presId="urn:microsoft.com/office/officeart/2005/8/layout/hierarchy1"/>
    <dgm:cxn modelId="{5B4BEFA1-7336-4360-A0BA-442818EF0C8A}" type="presParOf" srcId="{E0B7B9E9-447B-409B-B811-65F54E2E12FA}" destId="{E98F274E-22C2-4824-B608-3DE097B0FEE7}" srcOrd="0" destOrd="0" presId="urn:microsoft.com/office/officeart/2005/8/layout/hierarchy1"/>
    <dgm:cxn modelId="{DAA88493-8AC7-4959-AF7E-B71226F978BB}" type="presParOf" srcId="{E0B7B9E9-447B-409B-B811-65F54E2E12FA}" destId="{DF479AA5-6F58-4C94-8A16-48F51EE1D38D}" srcOrd="1" destOrd="0" presId="urn:microsoft.com/office/officeart/2005/8/layout/hierarchy1"/>
    <dgm:cxn modelId="{E6416DFA-58E2-4BFD-95E7-E3B9955B550D}" type="presParOf" srcId="{7CB0CAC9-8FA7-4F7B-8FAA-F0CCBD0AFC83}" destId="{D285B96B-F99F-492B-AE05-CD18BDFB57D8}" srcOrd="1" destOrd="0" presId="urn:microsoft.com/office/officeart/2005/8/layout/hierarchy1"/>
    <dgm:cxn modelId="{DE3406B8-E33E-4966-A0A4-2D7692F8A8D0}" type="presParOf" srcId="{D285B96B-F99F-492B-AE05-CD18BDFB57D8}" destId="{ACE1D500-0C81-4F50-984C-B7D89C919F8F}" srcOrd="0" destOrd="0" presId="urn:microsoft.com/office/officeart/2005/8/layout/hierarchy1"/>
    <dgm:cxn modelId="{06967775-721E-4CF8-AF76-5127C04F1211}" type="presParOf" srcId="{D285B96B-F99F-492B-AE05-CD18BDFB57D8}" destId="{8C5A01CC-F97A-40C0-B2D4-3CA65BDA2D26}" srcOrd="1" destOrd="0" presId="urn:microsoft.com/office/officeart/2005/8/layout/hierarchy1"/>
    <dgm:cxn modelId="{D056EC89-13E1-4835-94E3-EC372D447D39}" type="presParOf" srcId="{8C5A01CC-F97A-40C0-B2D4-3CA65BDA2D26}" destId="{DD3DA840-1330-4373-96B3-EF566320BF2A}" srcOrd="0" destOrd="0" presId="urn:microsoft.com/office/officeart/2005/8/layout/hierarchy1"/>
    <dgm:cxn modelId="{1472B65E-5FD1-4DBD-93AA-9E95B6B8C890}" type="presParOf" srcId="{DD3DA840-1330-4373-96B3-EF566320BF2A}" destId="{C4230EF8-6F23-4492-81D0-21E5A36F9390}" srcOrd="0" destOrd="0" presId="urn:microsoft.com/office/officeart/2005/8/layout/hierarchy1"/>
    <dgm:cxn modelId="{3207FDA2-00BE-4B9C-AFE9-A9A513C34AD5}" type="presParOf" srcId="{DD3DA840-1330-4373-96B3-EF566320BF2A}" destId="{D43F028F-EAEB-41A3-BD77-931072F666D8}" srcOrd="1" destOrd="0" presId="urn:microsoft.com/office/officeart/2005/8/layout/hierarchy1"/>
    <dgm:cxn modelId="{9EC5DEC5-B4E7-44DC-A9C9-F710D2472A52}" type="presParOf" srcId="{8C5A01CC-F97A-40C0-B2D4-3CA65BDA2D26}" destId="{39106F71-3266-48CD-A50E-5D49192C9E42}" srcOrd="1" destOrd="0" presId="urn:microsoft.com/office/officeart/2005/8/layout/hierarchy1"/>
    <dgm:cxn modelId="{C9BDEB4C-B664-43DF-8C36-BB98101ED908}" type="presParOf" srcId="{39106F71-3266-48CD-A50E-5D49192C9E42}" destId="{F921DC27-A03C-40A3-8703-7516EEEC5CE7}" srcOrd="0" destOrd="0" presId="urn:microsoft.com/office/officeart/2005/8/layout/hierarchy1"/>
    <dgm:cxn modelId="{22BCBAE4-FE09-4137-912C-CB2F49768375}" type="presParOf" srcId="{39106F71-3266-48CD-A50E-5D49192C9E42}" destId="{73734DF6-E8D8-4C43-827B-AE11AE714786}" srcOrd="1" destOrd="0" presId="urn:microsoft.com/office/officeart/2005/8/layout/hierarchy1"/>
    <dgm:cxn modelId="{A95B9F17-452F-45FF-9479-C86141D3350C}" type="presParOf" srcId="{73734DF6-E8D8-4C43-827B-AE11AE714786}" destId="{C0722020-D2B6-496A-BA87-80D0DA33BD78}" srcOrd="0" destOrd="0" presId="urn:microsoft.com/office/officeart/2005/8/layout/hierarchy1"/>
    <dgm:cxn modelId="{AC7F9672-63C1-4FBB-BD03-7AF3FB4D40F8}" type="presParOf" srcId="{C0722020-D2B6-496A-BA87-80D0DA33BD78}" destId="{E24A573B-1F47-465B-AC65-BDE3321693F0}" srcOrd="0" destOrd="0" presId="urn:microsoft.com/office/officeart/2005/8/layout/hierarchy1"/>
    <dgm:cxn modelId="{3E0CD1F2-D265-4271-8B81-004DDEC099CA}" type="presParOf" srcId="{C0722020-D2B6-496A-BA87-80D0DA33BD78}" destId="{D730B6E6-7858-483C-94BC-73271702EEF6}" srcOrd="1" destOrd="0" presId="urn:microsoft.com/office/officeart/2005/8/layout/hierarchy1"/>
    <dgm:cxn modelId="{218A3CCA-891D-4B76-B9DC-426C89EAB1D3}" type="presParOf" srcId="{73734DF6-E8D8-4C43-827B-AE11AE714786}" destId="{58B642A1-EAEB-4DAE-AB53-455FF983623A}" srcOrd="1" destOrd="0" presId="urn:microsoft.com/office/officeart/2005/8/layout/hierarchy1"/>
    <dgm:cxn modelId="{6DC2952D-D8E8-47C5-9017-A847D03FEEE6}" type="presParOf" srcId="{58B642A1-EAEB-4DAE-AB53-455FF983623A}" destId="{9C2FE081-745E-497A-A5D5-D01D5DFEBB4F}" srcOrd="0" destOrd="0" presId="urn:microsoft.com/office/officeart/2005/8/layout/hierarchy1"/>
    <dgm:cxn modelId="{EB864C88-56D3-45EB-A87B-CE4ECC3BCC88}" type="presParOf" srcId="{58B642A1-EAEB-4DAE-AB53-455FF983623A}" destId="{18D2C27D-356C-43F3-A6B4-840B8EB00E9B}" srcOrd="1" destOrd="0" presId="urn:microsoft.com/office/officeart/2005/8/layout/hierarchy1"/>
    <dgm:cxn modelId="{583713F5-8EE2-4DCF-8F6E-168292EF7D2E}" type="presParOf" srcId="{18D2C27D-356C-43F3-A6B4-840B8EB00E9B}" destId="{EC6F12C3-AE66-4BD2-8D0D-0137ABB5F4F1}" srcOrd="0" destOrd="0" presId="urn:microsoft.com/office/officeart/2005/8/layout/hierarchy1"/>
    <dgm:cxn modelId="{8A7B4903-DF7C-463E-853B-C1686A61F22C}" type="presParOf" srcId="{EC6F12C3-AE66-4BD2-8D0D-0137ABB5F4F1}" destId="{2371B19B-8FB6-45F7-81B8-DDB409062BDC}" srcOrd="0" destOrd="0" presId="urn:microsoft.com/office/officeart/2005/8/layout/hierarchy1"/>
    <dgm:cxn modelId="{356D72F7-56F4-42A6-8F15-9120E3D7CC40}" type="presParOf" srcId="{EC6F12C3-AE66-4BD2-8D0D-0137ABB5F4F1}" destId="{FAE05FCA-5A6F-4A66-B0E4-2954EE68D455}" srcOrd="1" destOrd="0" presId="urn:microsoft.com/office/officeart/2005/8/layout/hierarchy1"/>
    <dgm:cxn modelId="{05825303-0B1D-4F4E-A87F-F16A70418594}" type="presParOf" srcId="{18D2C27D-356C-43F3-A6B4-840B8EB00E9B}" destId="{298513B4-1BBD-4892-B79F-3B7F8DFA12FD}" srcOrd="1" destOrd="0" presId="urn:microsoft.com/office/officeart/2005/8/layout/hierarchy1"/>
    <dgm:cxn modelId="{02BC025A-F72D-41DF-9871-52F08D8C415C}" type="presParOf" srcId="{298513B4-1BBD-4892-B79F-3B7F8DFA12FD}" destId="{688973FC-AD14-4D3D-B238-9E08784D4EE5}" srcOrd="0" destOrd="0" presId="urn:microsoft.com/office/officeart/2005/8/layout/hierarchy1"/>
    <dgm:cxn modelId="{D19A7498-7360-4FAC-8551-A319EBC578D7}" type="presParOf" srcId="{298513B4-1BBD-4892-B79F-3B7F8DFA12FD}" destId="{B760974D-4C28-4BA7-BB7F-B2E93CEA79BD}" srcOrd="1" destOrd="0" presId="urn:microsoft.com/office/officeart/2005/8/layout/hierarchy1"/>
    <dgm:cxn modelId="{71C299FF-DBA3-4C5A-B2EF-80089FED3085}" type="presParOf" srcId="{B760974D-4C28-4BA7-BB7F-B2E93CEA79BD}" destId="{680EAA5E-4A0F-4CD8-880F-93AEF11C4710}" srcOrd="0" destOrd="0" presId="urn:microsoft.com/office/officeart/2005/8/layout/hierarchy1"/>
    <dgm:cxn modelId="{F0C73480-4E05-4308-AF7B-C3660D0B2EA9}" type="presParOf" srcId="{680EAA5E-4A0F-4CD8-880F-93AEF11C4710}" destId="{406F5131-0508-45A4-B4C8-B83BE0AF6D68}" srcOrd="0" destOrd="0" presId="urn:microsoft.com/office/officeart/2005/8/layout/hierarchy1"/>
    <dgm:cxn modelId="{6FC1A704-E025-4633-8E3A-F7591CD64A7C}" type="presParOf" srcId="{680EAA5E-4A0F-4CD8-880F-93AEF11C4710}" destId="{CE8E302B-0762-4303-9822-2F0BA1469879}" srcOrd="1" destOrd="0" presId="urn:microsoft.com/office/officeart/2005/8/layout/hierarchy1"/>
    <dgm:cxn modelId="{0E468C2F-0F9A-4B75-A574-AD7F335FB48F}" type="presParOf" srcId="{B760974D-4C28-4BA7-BB7F-B2E93CEA79BD}" destId="{3F4F7F6F-4334-449E-A2D3-5D88DFC2C0BD}" srcOrd="1" destOrd="0" presId="urn:microsoft.com/office/officeart/2005/8/layout/hierarchy1"/>
    <dgm:cxn modelId="{D1A3B4A5-4C10-43D4-A764-B2C85D7C1ABE}" type="presParOf" srcId="{39106F71-3266-48CD-A50E-5D49192C9E42}" destId="{2164301F-4DF3-4433-BA99-78A1F3EF233B}" srcOrd="2" destOrd="0" presId="urn:microsoft.com/office/officeart/2005/8/layout/hierarchy1"/>
    <dgm:cxn modelId="{8FB84CEC-3265-446D-B6D4-6821397D6CB4}" type="presParOf" srcId="{39106F71-3266-48CD-A50E-5D49192C9E42}" destId="{41080635-65D4-4F19-9EBA-1DCD74AD86CE}" srcOrd="3" destOrd="0" presId="urn:microsoft.com/office/officeart/2005/8/layout/hierarchy1"/>
    <dgm:cxn modelId="{91B2B0D9-4A10-4997-B02A-8753272D8FE9}" type="presParOf" srcId="{41080635-65D4-4F19-9EBA-1DCD74AD86CE}" destId="{53376745-F9EB-4D8F-862A-9AAFD1BD72A3}" srcOrd="0" destOrd="0" presId="urn:microsoft.com/office/officeart/2005/8/layout/hierarchy1"/>
    <dgm:cxn modelId="{C450591F-6504-4BFF-AFC8-484F185A46A4}" type="presParOf" srcId="{53376745-F9EB-4D8F-862A-9AAFD1BD72A3}" destId="{EBC31E64-08A1-49AA-B1AA-1412C5AC0CF3}" srcOrd="0" destOrd="0" presId="urn:microsoft.com/office/officeart/2005/8/layout/hierarchy1"/>
    <dgm:cxn modelId="{3855246D-B429-4CA7-95AD-3BB7A587C86B}" type="presParOf" srcId="{53376745-F9EB-4D8F-862A-9AAFD1BD72A3}" destId="{8BDEC19F-A511-43AC-95ED-B1BCD415A121}" srcOrd="1" destOrd="0" presId="urn:microsoft.com/office/officeart/2005/8/layout/hierarchy1"/>
    <dgm:cxn modelId="{835C190F-3C0F-4D78-84C9-E2659B36BB53}" type="presParOf" srcId="{41080635-65D4-4F19-9EBA-1DCD74AD86CE}" destId="{F314A953-86C8-406B-95BA-D5246AF1A444}" srcOrd="1" destOrd="0" presId="urn:microsoft.com/office/officeart/2005/8/layout/hierarchy1"/>
    <dgm:cxn modelId="{C6A048EC-794D-4CDB-BD24-487171450A79}" type="presParOf" srcId="{F314A953-86C8-406B-95BA-D5246AF1A444}" destId="{7A0718DB-A676-402B-A060-4BC43F4C96A3}" srcOrd="0" destOrd="0" presId="urn:microsoft.com/office/officeart/2005/8/layout/hierarchy1"/>
    <dgm:cxn modelId="{10A55B06-76FB-44CE-8470-117D09EBF59B}" type="presParOf" srcId="{F314A953-86C8-406B-95BA-D5246AF1A444}" destId="{53435A74-FA90-42A8-A6E2-B16616881080}" srcOrd="1" destOrd="0" presId="urn:microsoft.com/office/officeart/2005/8/layout/hierarchy1"/>
    <dgm:cxn modelId="{9E62B770-F3E1-4F83-A941-03F5D971BAFA}" type="presParOf" srcId="{53435A74-FA90-42A8-A6E2-B16616881080}" destId="{82A0003E-6B7D-4C0C-BCF2-219768FFB261}" srcOrd="0" destOrd="0" presId="urn:microsoft.com/office/officeart/2005/8/layout/hierarchy1"/>
    <dgm:cxn modelId="{EBF33C62-C0E6-41EC-BE50-328F13A5ADD1}" type="presParOf" srcId="{82A0003E-6B7D-4C0C-BCF2-219768FFB261}" destId="{ADA26253-1FCD-4EAF-BEA2-C400B91C62A7}" srcOrd="0" destOrd="0" presId="urn:microsoft.com/office/officeart/2005/8/layout/hierarchy1"/>
    <dgm:cxn modelId="{CE40950D-5328-43A6-8BEB-091D314C3E6C}" type="presParOf" srcId="{82A0003E-6B7D-4C0C-BCF2-219768FFB261}" destId="{982E4319-86F1-4786-BD03-28D2C25B4EBA}" srcOrd="1" destOrd="0" presId="urn:microsoft.com/office/officeart/2005/8/layout/hierarchy1"/>
    <dgm:cxn modelId="{9B18AC2D-ECF1-4D8C-9B02-1EB841344DA3}" type="presParOf" srcId="{53435A74-FA90-42A8-A6E2-B16616881080}" destId="{33D7022A-B27C-4AA7-88E0-823467C4270A}" srcOrd="1" destOrd="0" presId="urn:microsoft.com/office/officeart/2005/8/layout/hierarchy1"/>
    <dgm:cxn modelId="{57780C07-B2AD-4511-A961-1BB8A417B645}" type="presParOf" srcId="{33D7022A-B27C-4AA7-88E0-823467C4270A}" destId="{A394BAB4-091A-4138-9EE9-E7D0A918C39A}" srcOrd="0" destOrd="0" presId="urn:microsoft.com/office/officeart/2005/8/layout/hierarchy1"/>
    <dgm:cxn modelId="{8A95DC91-F44C-4309-91CF-EF2AE4D241AB}" type="presParOf" srcId="{33D7022A-B27C-4AA7-88E0-823467C4270A}" destId="{57036D05-A267-4B7E-8407-6DABEE71606C}" srcOrd="1" destOrd="0" presId="urn:microsoft.com/office/officeart/2005/8/layout/hierarchy1"/>
    <dgm:cxn modelId="{6B8ED16D-D03B-4529-AABB-19CAF79C1238}" type="presParOf" srcId="{57036D05-A267-4B7E-8407-6DABEE71606C}" destId="{0D177277-EA4B-4AC7-B69C-E6F76ACA95D4}" srcOrd="0" destOrd="0" presId="urn:microsoft.com/office/officeart/2005/8/layout/hierarchy1"/>
    <dgm:cxn modelId="{1153C2C8-ABDF-4DD7-91CA-D8B0722AD663}" type="presParOf" srcId="{0D177277-EA4B-4AC7-B69C-E6F76ACA95D4}" destId="{D1383978-4848-4826-B788-1A58966A5817}" srcOrd="0" destOrd="0" presId="urn:microsoft.com/office/officeart/2005/8/layout/hierarchy1"/>
    <dgm:cxn modelId="{CEA77303-D754-45C9-A87E-BA05BDD37DF7}" type="presParOf" srcId="{0D177277-EA4B-4AC7-B69C-E6F76ACA95D4}" destId="{39BB9493-86D6-44E3-AA9C-159BC737B44E}" srcOrd="1" destOrd="0" presId="urn:microsoft.com/office/officeart/2005/8/layout/hierarchy1"/>
    <dgm:cxn modelId="{233EC48F-37A2-4224-9C7D-122C6A123BF9}" type="presParOf" srcId="{57036D05-A267-4B7E-8407-6DABEE71606C}" destId="{0B2F4C79-E76C-4033-A828-4CC853D2D96B}" srcOrd="1" destOrd="0" presId="urn:microsoft.com/office/officeart/2005/8/layout/hierarchy1"/>
    <dgm:cxn modelId="{9E3CE9F1-D570-435E-9D87-AAF4256C01F0}" type="presParOf" srcId="{F314A953-86C8-406B-95BA-D5246AF1A444}" destId="{17285651-5FB0-45D5-B1FE-9355F4E05F60}" srcOrd="2" destOrd="0" presId="urn:microsoft.com/office/officeart/2005/8/layout/hierarchy1"/>
    <dgm:cxn modelId="{5416B4DF-6556-4B24-862B-B56D55D3529D}" type="presParOf" srcId="{F314A953-86C8-406B-95BA-D5246AF1A444}" destId="{FE502CBC-BD28-4087-B811-D71CAD0A612D}" srcOrd="3" destOrd="0" presId="urn:microsoft.com/office/officeart/2005/8/layout/hierarchy1"/>
    <dgm:cxn modelId="{1CC39D1E-CED5-47D3-8617-BFB12E21C429}" type="presParOf" srcId="{FE502CBC-BD28-4087-B811-D71CAD0A612D}" destId="{EBE61D6C-1AE2-41A0-B745-17E8CAF1D6EE}" srcOrd="0" destOrd="0" presId="urn:microsoft.com/office/officeart/2005/8/layout/hierarchy1"/>
    <dgm:cxn modelId="{7B3632B7-8C0F-4880-A4FB-32AFC523D89D}" type="presParOf" srcId="{EBE61D6C-1AE2-41A0-B745-17E8CAF1D6EE}" destId="{6D4F8C87-822F-4703-891B-ED86B7D58F9A}" srcOrd="0" destOrd="0" presId="urn:microsoft.com/office/officeart/2005/8/layout/hierarchy1"/>
    <dgm:cxn modelId="{A3A4D896-2F1A-490B-93E7-EFE02E72195C}" type="presParOf" srcId="{EBE61D6C-1AE2-41A0-B745-17E8CAF1D6EE}" destId="{1640D548-3ECF-4002-8A78-8C3B7134F88A}" srcOrd="1" destOrd="0" presId="urn:microsoft.com/office/officeart/2005/8/layout/hierarchy1"/>
    <dgm:cxn modelId="{9DA21B5C-912F-4FFF-81B8-9ED31D7821EE}" type="presParOf" srcId="{FE502CBC-BD28-4087-B811-D71CAD0A612D}" destId="{0389E83C-09E0-4CE1-89EE-58F72D443385}" srcOrd="1" destOrd="0" presId="urn:microsoft.com/office/officeart/2005/8/layout/hierarchy1"/>
    <dgm:cxn modelId="{962F4D67-4DA6-4659-A3B5-B56E162C22AB}" type="presParOf" srcId="{0389E83C-09E0-4CE1-89EE-58F72D443385}" destId="{173A5C1B-CFEC-4254-B3FD-3AA68BBDA862}" srcOrd="0" destOrd="0" presId="urn:microsoft.com/office/officeart/2005/8/layout/hierarchy1"/>
    <dgm:cxn modelId="{2EDF0ABE-1304-448E-A982-2873A5E1CB46}" type="presParOf" srcId="{0389E83C-09E0-4CE1-89EE-58F72D443385}" destId="{7109F0C0-3DA6-46A2-AECE-639D0C4D8C2C}" srcOrd="1" destOrd="0" presId="urn:microsoft.com/office/officeart/2005/8/layout/hierarchy1"/>
    <dgm:cxn modelId="{2FE9D53C-24F1-4A8E-9BD8-801A49FA117A}" type="presParOf" srcId="{7109F0C0-3DA6-46A2-AECE-639D0C4D8C2C}" destId="{E873FB90-08E9-4A4A-8F26-46695846B546}" srcOrd="0" destOrd="0" presId="urn:microsoft.com/office/officeart/2005/8/layout/hierarchy1"/>
    <dgm:cxn modelId="{4F17D871-7F40-4C22-BDFE-5EDDAAEB2365}" type="presParOf" srcId="{E873FB90-08E9-4A4A-8F26-46695846B546}" destId="{A9CB6FAC-B568-4E64-BDB7-F928A1361C73}" srcOrd="0" destOrd="0" presId="urn:microsoft.com/office/officeart/2005/8/layout/hierarchy1"/>
    <dgm:cxn modelId="{E9A24AA1-4F5A-4D6A-8D7D-39FEF69DBD5C}" type="presParOf" srcId="{E873FB90-08E9-4A4A-8F26-46695846B546}" destId="{A4C378B5-56AC-4739-8B44-6576170258F6}" srcOrd="1" destOrd="0" presId="urn:microsoft.com/office/officeart/2005/8/layout/hierarchy1"/>
    <dgm:cxn modelId="{FA9B44B0-F28D-4382-9892-57B0F2D1E58A}" type="presParOf" srcId="{7109F0C0-3DA6-46A2-AECE-639D0C4D8C2C}" destId="{A36D6AA2-06F3-4625-93DC-117B063B0B23}" srcOrd="1" destOrd="0" presId="urn:microsoft.com/office/officeart/2005/8/layout/hierarchy1"/>
    <dgm:cxn modelId="{4E8E1EBE-E9B3-40DB-944A-D6830E2DA464}" type="presParOf" srcId="{4CA18E53-FDF7-43F8-B49F-E5E16ACD495B}" destId="{C19DE5E2-7835-406F-856B-55EB2839D0FE}" srcOrd="2" destOrd="0" presId="urn:microsoft.com/office/officeart/2005/8/layout/hierarchy1"/>
    <dgm:cxn modelId="{7214F9C4-262D-4359-8E3E-4738C067DDA4}" type="presParOf" srcId="{4CA18E53-FDF7-43F8-B49F-E5E16ACD495B}" destId="{7ECEA190-429E-439B-9392-048738BFA78E}" srcOrd="3" destOrd="0" presId="urn:microsoft.com/office/officeart/2005/8/layout/hierarchy1"/>
    <dgm:cxn modelId="{A359A4E1-41C4-44FB-BDE0-F6D74990FE64}" type="presParOf" srcId="{7ECEA190-429E-439B-9392-048738BFA78E}" destId="{2E3DB491-6ABC-444C-A149-E6009495E749}" srcOrd="0" destOrd="0" presId="urn:microsoft.com/office/officeart/2005/8/layout/hierarchy1"/>
    <dgm:cxn modelId="{9E0E2A5D-6415-4B18-AA8A-40DBB1B60844}" type="presParOf" srcId="{2E3DB491-6ABC-444C-A149-E6009495E749}" destId="{8A57CDAE-E0F2-4A54-B555-B39B7953D41E}" srcOrd="0" destOrd="0" presId="urn:microsoft.com/office/officeart/2005/8/layout/hierarchy1"/>
    <dgm:cxn modelId="{A779339D-23B7-4A61-BB4A-38565A13C70D}" type="presParOf" srcId="{2E3DB491-6ABC-444C-A149-E6009495E749}" destId="{DD664CA8-21FE-4EAF-BD89-B9F67E436769}" srcOrd="1" destOrd="0" presId="urn:microsoft.com/office/officeart/2005/8/layout/hierarchy1"/>
    <dgm:cxn modelId="{D65B2941-8656-47AD-BBA5-061314001295}" type="presParOf" srcId="{7ECEA190-429E-439B-9392-048738BFA78E}" destId="{89FDD053-CC42-4A21-8AA3-FDCB32AF40D9}" srcOrd="1" destOrd="0" presId="urn:microsoft.com/office/officeart/2005/8/layout/hierarchy1"/>
    <dgm:cxn modelId="{009EF28A-2A9F-46BB-BB90-194345F06977}" type="presParOf" srcId="{4CA18E53-FDF7-43F8-B49F-E5E16ACD495B}" destId="{9792ADD5-6FCE-4249-A5B3-E3660643A0AB}" srcOrd="4" destOrd="0" presId="urn:microsoft.com/office/officeart/2005/8/layout/hierarchy1"/>
    <dgm:cxn modelId="{FDDDB6DB-295B-4AA4-AD86-0E864BB1EE95}" type="presParOf" srcId="{4CA18E53-FDF7-43F8-B49F-E5E16ACD495B}" destId="{4B239202-BD63-4ACD-BA58-81096DF8FA35}" srcOrd="5" destOrd="0" presId="urn:microsoft.com/office/officeart/2005/8/layout/hierarchy1"/>
    <dgm:cxn modelId="{804610B9-D29B-4BDC-8210-066DBA76AAF8}" type="presParOf" srcId="{4B239202-BD63-4ACD-BA58-81096DF8FA35}" destId="{A3632FB7-FEFF-40D2-8F46-E2C8EA48C772}" srcOrd="0" destOrd="0" presId="urn:microsoft.com/office/officeart/2005/8/layout/hierarchy1"/>
    <dgm:cxn modelId="{780465D8-09FA-44A1-B120-03DF68A045F4}" type="presParOf" srcId="{A3632FB7-FEFF-40D2-8F46-E2C8EA48C772}" destId="{8A706630-AA8D-457B-9197-83AB57217432}" srcOrd="0" destOrd="0" presId="urn:microsoft.com/office/officeart/2005/8/layout/hierarchy1"/>
    <dgm:cxn modelId="{5C601040-6FF6-4512-AC38-2DC5E0EDE65F}" type="presParOf" srcId="{A3632FB7-FEFF-40D2-8F46-E2C8EA48C772}" destId="{8785CD30-B4A4-4B29-AB9A-7E6ED25D8C43}" srcOrd="1" destOrd="0" presId="urn:microsoft.com/office/officeart/2005/8/layout/hierarchy1"/>
    <dgm:cxn modelId="{68FACD25-ADF0-47B3-B42C-F0D49A17E1DA}" type="presParOf" srcId="{4B239202-BD63-4ACD-BA58-81096DF8FA35}" destId="{412FB80F-0FA2-4947-BC86-890B5A861B24}" srcOrd="1" destOrd="0" presId="urn:microsoft.com/office/officeart/2005/8/layout/hierarchy1"/>
    <dgm:cxn modelId="{78127248-DBE4-40BC-BBBA-4BF5CC116030}" type="presParOf" srcId="{412FB80F-0FA2-4947-BC86-890B5A861B24}" destId="{A1963F18-C651-4B26-9D84-095E32CC3250}" srcOrd="0" destOrd="0" presId="urn:microsoft.com/office/officeart/2005/8/layout/hierarchy1"/>
    <dgm:cxn modelId="{C8870475-37C6-41B9-AA13-FB710DB6329C}" type="presParOf" srcId="{412FB80F-0FA2-4947-BC86-890B5A861B24}" destId="{BD42561F-99BC-4667-AA78-CB6F12E16F14}" srcOrd="1" destOrd="0" presId="urn:microsoft.com/office/officeart/2005/8/layout/hierarchy1"/>
    <dgm:cxn modelId="{671BA082-8C54-4FBA-8242-6DDE0D5E5172}" type="presParOf" srcId="{BD42561F-99BC-4667-AA78-CB6F12E16F14}" destId="{428A3EB6-AA2E-46E5-8406-67838DE658DB}" srcOrd="0" destOrd="0" presId="urn:microsoft.com/office/officeart/2005/8/layout/hierarchy1"/>
    <dgm:cxn modelId="{984F1A71-2617-49C2-8E52-D24F61093B0F}" type="presParOf" srcId="{428A3EB6-AA2E-46E5-8406-67838DE658DB}" destId="{F5B60094-7280-45DF-B780-5761D0CF0A0D}" srcOrd="0" destOrd="0" presId="urn:microsoft.com/office/officeart/2005/8/layout/hierarchy1"/>
    <dgm:cxn modelId="{5CBD29CF-F971-446D-BC80-5B04932D1A17}" type="presParOf" srcId="{428A3EB6-AA2E-46E5-8406-67838DE658DB}" destId="{0FF2FEBA-94A0-4525-BC54-DDFB93F0C96E}" srcOrd="1" destOrd="0" presId="urn:microsoft.com/office/officeart/2005/8/layout/hierarchy1"/>
    <dgm:cxn modelId="{972D44EA-D761-4940-8690-F4E3DA95CDE1}" type="presParOf" srcId="{BD42561F-99BC-4667-AA78-CB6F12E16F14}" destId="{D83674C6-AE86-46F9-A24A-41EA9C1FF899}" srcOrd="1" destOrd="0" presId="urn:microsoft.com/office/officeart/2005/8/layout/hierarchy1"/>
    <dgm:cxn modelId="{1862F9B8-6C6D-4B4E-B49A-2A17468EC26A}" type="presParOf" srcId="{412FB80F-0FA2-4947-BC86-890B5A861B24}" destId="{83B7BFE7-7FF2-42BD-A933-3A651CEEDBE1}" srcOrd="2" destOrd="0" presId="urn:microsoft.com/office/officeart/2005/8/layout/hierarchy1"/>
    <dgm:cxn modelId="{20BD35CE-78C7-4154-BB75-2C75A9F19C3A}" type="presParOf" srcId="{412FB80F-0FA2-4947-BC86-890B5A861B24}" destId="{AD653C83-7E7D-4897-9652-C07135614591}" srcOrd="3" destOrd="0" presId="urn:microsoft.com/office/officeart/2005/8/layout/hierarchy1"/>
    <dgm:cxn modelId="{CE88F822-B1E2-4D76-82EC-083B710BA244}" type="presParOf" srcId="{AD653C83-7E7D-4897-9652-C07135614591}" destId="{85CBCD7E-73EC-4032-93F3-E341F089421C}" srcOrd="0" destOrd="0" presId="urn:microsoft.com/office/officeart/2005/8/layout/hierarchy1"/>
    <dgm:cxn modelId="{EA0691E0-792D-421F-9765-3DE626922812}" type="presParOf" srcId="{85CBCD7E-73EC-4032-93F3-E341F089421C}" destId="{B50A00F9-A17F-40A2-B8B1-160B8222D6C6}" srcOrd="0" destOrd="0" presId="urn:microsoft.com/office/officeart/2005/8/layout/hierarchy1"/>
    <dgm:cxn modelId="{AA9BADA3-EE1D-4CAD-97F1-AF870FB70687}" type="presParOf" srcId="{85CBCD7E-73EC-4032-93F3-E341F089421C}" destId="{B013806C-7991-4630-92A6-C59ABEC9A150}" srcOrd="1" destOrd="0" presId="urn:microsoft.com/office/officeart/2005/8/layout/hierarchy1"/>
    <dgm:cxn modelId="{647347EF-CE57-44E6-8C69-8E59DF50D2F5}" type="presParOf" srcId="{AD653C83-7E7D-4897-9652-C07135614591}" destId="{E7DB1C6F-E676-4DF4-A9E7-0B363FF7D5C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2B8878-0ACE-437F-A7A5-9BD729BB92D3}" type="doc">
      <dgm:prSet loTypeId="urn:microsoft.com/office/officeart/2005/8/layout/hierarchy1" loCatId="hierarchy" qsTypeId="urn:microsoft.com/office/officeart/2005/8/quickstyle/simple1" qsCatId="simple" csTypeId="urn:microsoft.com/office/officeart/2005/8/colors/colorful1#4" csCatId="colorful" phldr="1"/>
      <dgm:spPr/>
      <dgm:t>
        <a:bodyPr/>
        <a:lstStyle/>
        <a:p>
          <a:pPr rtl="1"/>
          <a:endParaRPr lang="fa-IR"/>
        </a:p>
      </dgm:t>
    </dgm:pt>
    <dgm:pt modelId="{5B1EEF9A-CD68-4EC2-8E5F-E08E8C273A46}">
      <dgm:prSet phldrT="[Text]"/>
      <dgm:spPr/>
      <dgm:t>
        <a:bodyPr/>
        <a:lstStyle/>
        <a:p>
          <a:pPr rtl="1"/>
          <a:r>
            <a:rPr lang="fa-IR" dirty="0"/>
            <a:t>تست های تشخیصی</a:t>
          </a:r>
        </a:p>
      </dgm:t>
    </dgm:pt>
    <dgm:pt modelId="{EAB20FBB-9F10-4E4C-BD09-955F5D219AEF}" type="parTrans" cxnId="{A1BA95A0-74AC-41A2-9D21-BEF22323A1BC}">
      <dgm:prSet/>
      <dgm:spPr/>
      <dgm:t>
        <a:bodyPr/>
        <a:lstStyle/>
        <a:p>
          <a:pPr rtl="1"/>
          <a:endParaRPr lang="fa-IR"/>
        </a:p>
      </dgm:t>
    </dgm:pt>
    <dgm:pt modelId="{01E3B994-AA26-41D6-83AF-33E587F27EA0}" type="sibTrans" cxnId="{A1BA95A0-74AC-41A2-9D21-BEF22323A1BC}">
      <dgm:prSet/>
      <dgm:spPr/>
      <dgm:t>
        <a:bodyPr/>
        <a:lstStyle/>
        <a:p>
          <a:pPr rtl="1"/>
          <a:endParaRPr lang="fa-IR"/>
        </a:p>
      </dgm:t>
    </dgm:pt>
    <dgm:pt modelId="{34F4C67C-AA61-47A2-9B2B-B020C9CADAD2}">
      <dgm:prSet phldrT="[Text]"/>
      <dgm:spPr/>
      <dgm:t>
        <a:bodyPr/>
        <a:lstStyle/>
        <a:p>
          <a:pPr rtl="1"/>
          <a:r>
            <a:rPr lang="fa-IR" dirty="0"/>
            <a:t>پاراکلینیکی</a:t>
          </a:r>
        </a:p>
      </dgm:t>
    </dgm:pt>
    <dgm:pt modelId="{4EB41110-3E7F-40A4-97BC-C896F136B1ED}" type="parTrans" cxnId="{9FF23281-FD73-4193-AEAB-329308136DBD}">
      <dgm:prSet/>
      <dgm:spPr/>
      <dgm:t>
        <a:bodyPr/>
        <a:lstStyle/>
        <a:p>
          <a:pPr rtl="1"/>
          <a:endParaRPr lang="fa-IR"/>
        </a:p>
      </dgm:t>
    </dgm:pt>
    <dgm:pt modelId="{C143FC7A-C8D7-47DE-904B-AAEAA9A3F597}" type="sibTrans" cxnId="{9FF23281-FD73-4193-AEAB-329308136DBD}">
      <dgm:prSet/>
      <dgm:spPr/>
      <dgm:t>
        <a:bodyPr/>
        <a:lstStyle/>
        <a:p>
          <a:pPr rtl="1"/>
          <a:endParaRPr lang="fa-IR"/>
        </a:p>
      </dgm:t>
    </dgm:pt>
    <dgm:pt modelId="{7EBA02E9-181E-4FBE-9FFA-9DA4DB8C80A3}">
      <dgm:prSet phldrT="[Text]"/>
      <dgm:spPr/>
      <dgm:t>
        <a:bodyPr/>
        <a:lstStyle/>
        <a:p>
          <a:pPr rtl="1"/>
          <a:r>
            <a:rPr lang="en-US" dirty="0"/>
            <a:t>UDS</a:t>
          </a:r>
          <a:endParaRPr lang="fa-IR" dirty="0"/>
        </a:p>
      </dgm:t>
    </dgm:pt>
    <dgm:pt modelId="{6A557875-DB0C-40FA-BDEC-A88E724E54EF}" type="parTrans" cxnId="{F60E821E-15C5-4D2B-BAB0-63AEC8654BE9}">
      <dgm:prSet/>
      <dgm:spPr/>
      <dgm:t>
        <a:bodyPr/>
        <a:lstStyle/>
        <a:p>
          <a:pPr rtl="1"/>
          <a:endParaRPr lang="fa-IR"/>
        </a:p>
      </dgm:t>
    </dgm:pt>
    <dgm:pt modelId="{EAF5A132-A597-4928-BCD9-09F96E11F980}" type="sibTrans" cxnId="{F60E821E-15C5-4D2B-BAB0-63AEC8654BE9}">
      <dgm:prSet/>
      <dgm:spPr/>
      <dgm:t>
        <a:bodyPr/>
        <a:lstStyle/>
        <a:p>
          <a:pPr rtl="1"/>
          <a:endParaRPr lang="fa-IR"/>
        </a:p>
      </dgm:t>
    </dgm:pt>
    <dgm:pt modelId="{416DE32B-E976-4DAC-823E-A2FD8D9E4E30}">
      <dgm:prSet phldrT="[Text]"/>
      <dgm:spPr/>
      <dgm:t>
        <a:bodyPr/>
        <a:lstStyle/>
        <a:p>
          <a:pPr rtl="1"/>
          <a:r>
            <a:rPr lang="fa-IR" dirty="0"/>
            <a:t>رادیولوژیکی</a:t>
          </a:r>
        </a:p>
      </dgm:t>
    </dgm:pt>
    <dgm:pt modelId="{44119E95-E3B9-474E-A5AD-936B93940159}" type="parTrans" cxnId="{6289D12A-F49B-439E-9CF7-6C3BF68CB0AE}">
      <dgm:prSet/>
      <dgm:spPr/>
      <dgm:t>
        <a:bodyPr/>
        <a:lstStyle/>
        <a:p>
          <a:pPr rtl="1"/>
          <a:endParaRPr lang="fa-IR"/>
        </a:p>
      </dgm:t>
    </dgm:pt>
    <dgm:pt modelId="{DB930A13-33AF-4B5E-BDA4-3806A01A6979}" type="sibTrans" cxnId="{6289D12A-F49B-439E-9CF7-6C3BF68CB0AE}">
      <dgm:prSet/>
      <dgm:spPr/>
      <dgm:t>
        <a:bodyPr/>
        <a:lstStyle/>
        <a:p>
          <a:pPr rtl="1"/>
          <a:endParaRPr lang="fa-IR"/>
        </a:p>
      </dgm:t>
    </dgm:pt>
    <dgm:pt modelId="{2584C762-8EDE-47A3-BC01-1FF81B5B0F0A}">
      <dgm:prSet phldrT="[Text]"/>
      <dgm:spPr/>
      <dgm:t>
        <a:bodyPr/>
        <a:lstStyle/>
        <a:p>
          <a:pPr rtl="1"/>
          <a:r>
            <a:rPr lang="fa-IR" dirty="0"/>
            <a:t>کلینیکی	</a:t>
          </a:r>
        </a:p>
      </dgm:t>
    </dgm:pt>
    <dgm:pt modelId="{C97822DB-DCE6-4FF8-B20A-991227BAD95B}" type="parTrans" cxnId="{61CC06EE-B1D3-4AF1-AF2F-9CB88EB3CE91}">
      <dgm:prSet/>
      <dgm:spPr/>
      <dgm:t>
        <a:bodyPr/>
        <a:lstStyle/>
        <a:p>
          <a:pPr rtl="1"/>
          <a:endParaRPr lang="fa-IR"/>
        </a:p>
      </dgm:t>
    </dgm:pt>
    <dgm:pt modelId="{48D76350-C63F-49CE-B04F-D70B4CEF6E9E}" type="sibTrans" cxnId="{61CC06EE-B1D3-4AF1-AF2F-9CB88EB3CE91}">
      <dgm:prSet/>
      <dgm:spPr/>
      <dgm:t>
        <a:bodyPr/>
        <a:lstStyle/>
        <a:p>
          <a:pPr rtl="1"/>
          <a:endParaRPr lang="fa-IR"/>
        </a:p>
      </dgm:t>
    </dgm:pt>
    <dgm:pt modelId="{0A650C8E-AB7B-4AC5-91C5-1BD3E2CDD91E}">
      <dgm:prSet phldrT="[Text]"/>
      <dgm:spPr/>
      <dgm:t>
        <a:bodyPr/>
        <a:lstStyle/>
        <a:p>
          <a:pPr rtl="1"/>
          <a:r>
            <a:rPr lang="en-US" dirty="0"/>
            <a:t>FVC</a:t>
          </a:r>
          <a:endParaRPr lang="fa-IR" dirty="0"/>
        </a:p>
      </dgm:t>
    </dgm:pt>
    <dgm:pt modelId="{BB414ECF-835B-4D8F-977A-115CA391C93F}" type="parTrans" cxnId="{37C58265-59BA-4259-B068-9FD2E173B65E}">
      <dgm:prSet/>
      <dgm:spPr/>
      <dgm:t>
        <a:bodyPr/>
        <a:lstStyle/>
        <a:p>
          <a:pPr rtl="1"/>
          <a:endParaRPr lang="fa-IR"/>
        </a:p>
      </dgm:t>
    </dgm:pt>
    <dgm:pt modelId="{A5559AB8-A009-4C5D-A53E-363B821D23D4}" type="sibTrans" cxnId="{37C58265-59BA-4259-B068-9FD2E173B65E}">
      <dgm:prSet/>
      <dgm:spPr/>
      <dgm:t>
        <a:bodyPr/>
        <a:lstStyle/>
        <a:p>
          <a:pPr rtl="1"/>
          <a:endParaRPr lang="fa-IR"/>
        </a:p>
      </dgm:t>
    </dgm:pt>
    <dgm:pt modelId="{B8785539-31E5-433F-9B5D-78ECA73F08E5}">
      <dgm:prSet/>
      <dgm:spPr/>
      <dgm:t>
        <a:bodyPr/>
        <a:lstStyle/>
        <a:p>
          <a:pPr rtl="1"/>
          <a:r>
            <a:rPr lang="en-US" dirty="0"/>
            <a:t>PVR</a:t>
          </a:r>
          <a:endParaRPr lang="fa-IR" dirty="0"/>
        </a:p>
      </dgm:t>
    </dgm:pt>
    <dgm:pt modelId="{14D3389B-13EA-4A8D-93A0-87482E374196}" type="parTrans" cxnId="{70EE279C-7BCF-4D54-8087-CC31082E3FAC}">
      <dgm:prSet/>
      <dgm:spPr/>
      <dgm:t>
        <a:bodyPr/>
        <a:lstStyle/>
        <a:p>
          <a:pPr rtl="1"/>
          <a:endParaRPr lang="fa-IR"/>
        </a:p>
      </dgm:t>
    </dgm:pt>
    <dgm:pt modelId="{61544BFD-38B8-4451-9856-E459F3DDA6FF}" type="sibTrans" cxnId="{70EE279C-7BCF-4D54-8087-CC31082E3FAC}">
      <dgm:prSet/>
      <dgm:spPr/>
      <dgm:t>
        <a:bodyPr/>
        <a:lstStyle/>
        <a:p>
          <a:pPr rtl="1"/>
          <a:endParaRPr lang="fa-IR"/>
        </a:p>
      </dgm:t>
    </dgm:pt>
    <dgm:pt modelId="{571BC615-1BA6-4668-B66A-9AEE6D9F9B85}">
      <dgm:prSet/>
      <dgm:spPr/>
      <dgm:t>
        <a:bodyPr/>
        <a:lstStyle/>
        <a:p>
          <a:pPr rtl="1"/>
          <a:r>
            <a:rPr lang="fa-IR" dirty="0"/>
            <a:t>تست سرفه</a:t>
          </a:r>
        </a:p>
      </dgm:t>
    </dgm:pt>
    <dgm:pt modelId="{AA3C01BE-302F-481C-AC3B-EDF2AAB57D5E}" type="parTrans" cxnId="{61F2A89D-4445-481F-86BC-553E57051BC4}">
      <dgm:prSet/>
      <dgm:spPr/>
      <dgm:t>
        <a:bodyPr/>
        <a:lstStyle/>
        <a:p>
          <a:pPr rtl="1"/>
          <a:endParaRPr lang="fa-IR"/>
        </a:p>
      </dgm:t>
    </dgm:pt>
    <dgm:pt modelId="{8501E6DE-E533-4C2C-9EAC-861812EE1827}" type="sibTrans" cxnId="{61F2A89D-4445-481F-86BC-553E57051BC4}">
      <dgm:prSet/>
      <dgm:spPr/>
      <dgm:t>
        <a:bodyPr/>
        <a:lstStyle/>
        <a:p>
          <a:pPr rtl="1"/>
          <a:endParaRPr lang="fa-IR"/>
        </a:p>
      </dgm:t>
    </dgm:pt>
    <dgm:pt modelId="{971989A2-31E7-4030-831E-EEED31953C56}">
      <dgm:prSet/>
      <dgm:spPr/>
      <dgm:t>
        <a:bodyPr/>
        <a:lstStyle/>
        <a:p>
          <a:pPr rtl="1"/>
          <a:r>
            <a:rPr lang="fa-IR" dirty="0"/>
            <a:t>آزمایشگاهی</a:t>
          </a:r>
        </a:p>
      </dgm:t>
    </dgm:pt>
    <dgm:pt modelId="{E4C9B9A4-B8CD-4765-B785-06B7E8DBBF26}" type="parTrans" cxnId="{4F39B3B0-CD3E-424D-A7CE-BFF8553320BB}">
      <dgm:prSet/>
      <dgm:spPr/>
      <dgm:t>
        <a:bodyPr/>
        <a:lstStyle/>
        <a:p>
          <a:pPr rtl="1"/>
          <a:endParaRPr lang="fa-IR"/>
        </a:p>
      </dgm:t>
    </dgm:pt>
    <dgm:pt modelId="{E79098BF-8F58-4E31-BBDA-C700E5A88825}" type="sibTrans" cxnId="{4F39B3B0-CD3E-424D-A7CE-BFF8553320BB}">
      <dgm:prSet/>
      <dgm:spPr/>
      <dgm:t>
        <a:bodyPr/>
        <a:lstStyle/>
        <a:p>
          <a:pPr rtl="1"/>
          <a:endParaRPr lang="fa-IR"/>
        </a:p>
      </dgm:t>
    </dgm:pt>
    <dgm:pt modelId="{4FBAF86D-4F2F-4EC2-BED5-3438B5B76C3A}" type="pres">
      <dgm:prSet presAssocID="{7A2B8878-0ACE-437F-A7A5-9BD729BB92D3}" presName="hierChild1" presStyleCnt="0">
        <dgm:presLayoutVars>
          <dgm:chPref val="1"/>
          <dgm:dir/>
          <dgm:animOne val="branch"/>
          <dgm:animLvl val="lvl"/>
          <dgm:resizeHandles/>
        </dgm:presLayoutVars>
      </dgm:prSet>
      <dgm:spPr/>
    </dgm:pt>
    <dgm:pt modelId="{4C3D20BE-5E74-4C8F-B62B-035DBF207FE7}" type="pres">
      <dgm:prSet presAssocID="{5B1EEF9A-CD68-4EC2-8E5F-E08E8C273A46}" presName="hierRoot1" presStyleCnt="0"/>
      <dgm:spPr/>
    </dgm:pt>
    <dgm:pt modelId="{1716F5BA-AEB2-47EF-BDDE-88EED4B27188}" type="pres">
      <dgm:prSet presAssocID="{5B1EEF9A-CD68-4EC2-8E5F-E08E8C273A46}" presName="composite" presStyleCnt="0"/>
      <dgm:spPr/>
    </dgm:pt>
    <dgm:pt modelId="{D4EFAA69-BC46-4A80-A584-914A32656355}" type="pres">
      <dgm:prSet presAssocID="{5B1EEF9A-CD68-4EC2-8E5F-E08E8C273A46}" presName="background" presStyleLbl="node0" presStyleIdx="0" presStyleCnt="1"/>
      <dgm:spPr/>
    </dgm:pt>
    <dgm:pt modelId="{AC56EF2F-E05A-499E-B5DD-05D776BF4C9F}" type="pres">
      <dgm:prSet presAssocID="{5B1EEF9A-CD68-4EC2-8E5F-E08E8C273A46}" presName="text" presStyleLbl="fgAcc0" presStyleIdx="0" presStyleCnt="1">
        <dgm:presLayoutVars>
          <dgm:chPref val="3"/>
        </dgm:presLayoutVars>
      </dgm:prSet>
      <dgm:spPr/>
    </dgm:pt>
    <dgm:pt modelId="{BCB2752D-CB0B-4256-8339-C94EFFD467FB}" type="pres">
      <dgm:prSet presAssocID="{5B1EEF9A-CD68-4EC2-8E5F-E08E8C273A46}" presName="hierChild2" presStyleCnt="0"/>
      <dgm:spPr/>
    </dgm:pt>
    <dgm:pt modelId="{284D800C-72AE-421D-9972-ABC93559D358}" type="pres">
      <dgm:prSet presAssocID="{4EB41110-3E7F-40A4-97BC-C896F136B1ED}" presName="Name10" presStyleLbl="parChTrans1D2" presStyleIdx="0" presStyleCnt="2"/>
      <dgm:spPr/>
    </dgm:pt>
    <dgm:pt modelId="{1FE10DE2-8EB1-4F3F-BCA8-5F14ACB1B6A9}" type="pres">
      <dgm:prSet presAssocID="{34F4C67C-AA61-47A2-9B2B-B020C9CADAD2}" presName="hierRoot2" presStyleCnt="0"/>
      <dgm:spPr/>
    </dgm:pt>
    <dgm:pt modelId="{E81BA6EA-275D-4C0D-BA43-5D5692B8E938}" type="pres">
      <dgm:prSet presAssocID="{34F4C67C-AA61-47A2-9B2B-B020C9CADAD2}" presName="composite2" presStyleCnt="0"/>
      <dgm:spPr/>
    </dgm:pt>
    <dgm:pt modelId="{C992E680-2561-47BF-9CED-9BA628230C4E}" type="pres">
      <dgm:prSet presAssocID="{34F4C67C-AA61-47A2-9B2B-B020C9CADAD2}" presName="background2" presStyleLbl="node2" presStyleIdx="0" presStyleCnt="2"/>
      <dgm:spPr/>
    </dgm:pt>
    <dgm:pt modelId="{A50881BA-3034-4E82-8364-EEE02A4519FF}" type="pres">
      <dgm:prSet presAssocID="{34F4C67C-AA61-47A2-9B2B-B020C9CADAD2}" presName="text2" presStyleLbl="fgAcc2" presStyleIdx="0" presStyleCnt="2">
        <dgm:presLayoutVars>
          <dgm:chPref val="3"/>
        </dgm:presLayoutVars>
      </dgm:prSet>
      <dgm:spPr/>
    </dgm:pt>
    <dgm:pt modelId="{21CE0C09-A2AD-4CB1-B2C5-606329A40247}" type="pres">
      <dgm:prSet presAssocID="{34F4C67C-AA61-47A2-9B2B-B020C9CADAD2}" presName="hierChild3" presStyleCnt="0"/>
      <dgm:spPr/>
    </dgm:pt>
    <dgm:pt modelId="{36469A98-CFC9-43A6-A400-C7536EFE15DE}" type="pres">
      <dgm:prSet presAssocID="{6A557875-DB0C-40FA-BDEC-A88E724E54EF}" presName="Name17" presStyleLbl="parChTrans1D3" presStyleIdx="0" presStyleCnt="6"/>
      <dgm:spPr/>
    </dgm:pt>
    <dgm:pt modelId="{2F6400C9-7638-4F23-A1B0-4305419BB384}" type="pres">
      <dgm:prSet presAssocID="{7EBA02E9-181E-4FBE-9FFA-9DA4DB8C80A3}" presName="hierRoot3" presStyleCnt="0"/>
      <dgm:spPr/>
    </dgm:pt>
    <dgm:pt modelId="{FAAB9268-97CC-4030-9483-3FF1FAA74207}" type="pres">
      <dgm:prSet presAssocID="{7EBA02E9-181E-4FBE-9FFA-9DA4DB8C80A3}" presName="composite3" presStyleCnt="0"/>
      <dgm:spPr/>
    </dgm:pt>
    <dgm:pt modelId="{1BFDAB69-7EF4-4BCC-806B-A1A56298BF3F}" type="pres">
      <dgm:prSet presAssocID="{7EBA02E9-181E-4FBE-9FFA-9DA4DB8C80A3}" presName="background3" presStyleLbl="node3" presStyleIdx="0" presStyleCnt="6"/>
      <dgm:spPr/>
    </dgm:pt>
    <dgm:pt modelId="{94088EDC-5650-4A07-B906-EDFA0E0EE6D2}" type="pres">
      <dgm:prSet presAssocID="{7EBA02E9-181E-4FBE-9FFA-9DA4DB8C80A3}" presName="text3" presStyleLbl="fgAcc3" presStyleIdx="0" presStyleCnt="6">
        <dgm:presLayoutVars>
          <dgm:chPref val="3"/>
        </dgm:presLayoutVars>
      </dgm:prSet>
      <dgm:spPr/>
    </dgm:pt>
    <dgm:pt modelId="{8DFAEF94-C996-4DCD-99B2-3F36BF6AB614}" type="pres">
      <dgm:prSet presAssocID="{7EBA02E9-181E-4FBE-9FFA-9DA4DB8C80A3}" presName="hierChild4" presStyleCnt="0"/>
      <dgm:spPr/>
    </dgm:pt>
    <dgm:pt modelId="{FDB6FD74-C0B6-44BD-8FAF-4B194B579EF2}" type="pres">
      <dgm:prSet presAssocID="{44119E95-E3B9-474E-A5AD-936B93940159}" presName="Name17" presStyleLbl="parChTrans1D3" presStyleIdx="1" presStyleCnt="6"/>
      <dgm:spPr/>
    </dgm:pt>
    <dgm:pt modelId="{7BBDF928-B7D6-4BE3-8E25-CE6FAC0BD364}" type="pres">
      <dgm:prSet presAssocID="{416DE32B-E976-4DAC-823E-A2FD8D9E4E30}" presName="hierRoot3" presStyleCnt="0"/>
      <dgm:spPr/>
    </dgm:pt>
    <dgm:pt modelId="{7F561904-BB9B-4637-B85D-C6A4BA8FD2E9}" type="pres">
      <dgm:prSet presAssocID="{416DE32B-E976-4DAC-823E-A2FD8D9E4E30}" presName="composite3" presStyleCnt="0"/>
      <dgm:spPr/>
    </dgm:pt>
    <dgm:pt modelId="{FFD7A2F2-6916-442C-AC97-EEFA1222B54F}" type="pres">
      <dgm:prSet presAssocID="{416DE32B-E976-4DAC-823E-A2FD8D9E4E30}" presName="background3" presStyleLbl="node3" presStyleIdx="1" presStyleCnt="6"/>
      <dgm:spPr/>
    </dgm:pt>
    <dgm:pt modelId="{6400B1F8-F86E-4AE1-A9A4-A702D0997071}" type="pres">
      <dgm:prSet presAssocID="{416DE32B-E976-4DAC-823E-A2FD8D9E4E30}" presName="text3" presStyleLbl="fgAcc3" presStyleIdx="1" presStyleCnt="6">
        <dgm:presLayoutVars>
          <dgm:chPref val="3"/>
        </dgm:presLayoutVars>
      </dgm:prSet>
      <dgm:spPr/>
    </dgm:pt>
    <dgm:pt modelId="{39D3A1F4-8C58-44DE-9464-4730B3822043}" type="pres">
      <dgm:prSet presAssocID="{416DE32B-E976-4DAC-823E-A2FD8D9E4E30}" presName="hierChild4" presStyleCnt="0"/>
      <dgm:spPr/>
    </dgm:pt>
    <dgm:pt modelId="{E04F7C4D-926D-4704-BCFD-25F68453A8D1}" type="pres">
      <dgm:prSet presAssocID="{E4C9B9A4-B8CD-4765-B785-06B7E8DBBF26}" presName="Name17" presStyleLbl="parChTrans1D3" presStyleIdx="2" presStyleCnt="6"/>
      <dgm:spPr/>
    </dgm:pt>
    <dgm:pt modelId="{11584210-39AA-402C-93BF-4DB5ED518FD2}" type="pres">
      <dgm:prSet presAssocID="{971989A2-31E7-4030-831E-EEED31953C56}" presName="hierRoot3" presStyleCnt="0"/>
      <dgm:spPr/>
    </dgm:pt>
    <dgm:pt modelId="{188F82B5-C442-477B-892B-ECFE0F7258D0}" type="pres">
      <dgm:prSet presAssocID="{971989A2-31E7-4030-831E-EEED31953C56}" presName="composite3" presStyleCnt="0"/>
      <dgm:spPr/>
    </dgm:pt>
    <dgm:pt modelId="{48102A45-B3AB-4907-B764-606567E520A5}" type="pres">
      <dgm:prSet presAssocID="{971989A2-31E7-4030-831E-EEED31953C56}" presName="background3" presStyleLbl="node3" presStyleIdx="2" presStyleCnt="6"/>
      <dgm:spPr/>
    </dgm:pt>
    <dgm:pt modelId="{1AB185A0-E021-4032-9456-C7DE93D5BDA8}" type="pres">
      <dgm:prSet presAssocID="{971989A2-31E7-4030-831E-EEED31953C56}" presName="text3" presStyleLbl="fgAcc3" presStyleIdx="2" presStyleCnt="6">
        <dgm:presLayoutVars>
          <dgm:chPref val="3"/>
        </dgm:presLayoutVars>
      </dgm:prSet>
      <dgm:spPr/>
    </dgm:pt>
    <dgm:pt modelId="{EF52587F-8007-4D1F-A09F-5CE5AF118FFE}" type="pres">
      <dgm:prSet presAssocID="{971989A2-31E7-4030-831E-EEED31953C56}" presName="hierChild4" presStyleCnt="0"/>
      <dgm:spPr/>
    </dgm:pt>
    <dgm:pt modelId="{ED65A77B-1141-4F99-956B-01A8C56262E6}" type="pres">
      <dgm:prSet presAssocID="{C97822DB-DCE6-4FF8-B20A-991227BAD95B}" presName="Name10" presStyleLbl="parChTrans1D2" presStyleIdx="1" presStyleCnt="2"/>
      <dgm:spPr/>
    </dgm:pt>
    <dgm:pt modelId="{EBF50A7D-680D-4708-A23D-C5376A288448}" type="pres">
      <dgm:prSet presAssocID="{2584C762-8EDE-47A3-BC01-1FF81B5B0F0A}" presName="hierRoot2" presStyleCnt="0"/>
      <dgm:spPr/>
    </dgm:pt>
    <dgm:pt modelId="{CACF3EB7-D40F-4221-8316-2BC151937C8F}" type="pres">
      <dgm:prSet presAssocID="{2584C762-8EDE-47A3-BC01-1FF81B5B0F0A}" presName="composite2" presStyleCnt="0"/>
      <dgm:spPr/>
    </dgm:pt>
    <dgm:pt modelId="{611954A4-5FFD-42C4-A07B-87DC65C31917}" type="pres">
      <dgm:prSet presAssocID="{2584C762-8EDE-47A3-BC01-1FF81B5B0F0A}" presName="background2" presStyleLbl="node2" presStyleIdx="1" presStyleCnt="2"/>
      <dgm:spPr/>
    </dgm:pt>
    <dgm:pt modelId="{DC6BBB1D-A027-4BB4-BFCA-EAC793E744C6}" type="pres">
      <dgm:prSet presAssocID="{2584C762-8EDE-47A3-BC01-1FF81B5B0F0A}" presName="text2" presStyleLbl="fgAcc2" presStyleIdx="1" presStyleCnt="2">
        <dgm:presLayoutVars>
          <dgm:chPref val="3"/>
        </dgm:presLayoutVars>
      </dgm:prSet>
      <dgm:spPr/>
    </dgm:pt>
    <dgm:pt modelId="{A2FD757F-9A70-4325-B403-903B5ABCED45}" type="pres">
      <dgm:prSet presAssocID="{2584C762-8EDE-47A3-BC01-1FF81B5B0F0A}" presName="hierChild3" presStyleCnt="0"/>
      <dgm:spPr/>
    </dgm:pt>
    <dgm:pt modelId="{91D4A5D7-2632-4120-A4AF-FBD9754D47FE}" type="pres">
      <dgm:prSet presAssocID="{BB414ECF-835B-4D8F-977A-115CA391C93F}" presName="Name17" presStyleLbl="parChTrans1D3" presStyleIdx="3" presStyleCnt="6"/>
      <dgm:spPr/>
    </dgm:pt>
    <dgm:pt modelId="{F89367D5-B95E-41F2-9E94-79002B03463C}" type="pres">
      <dgm:prSet presAssocID="{0A650C8E-AB7B-4AC5-91C5-1BD3E2CDD91E}" presName="hierRoot3" presStyleCnt="0"/>
      <dgm:spPr/>
    </dgm:pt>
    <dgm:pt modelId="{8596BDAC-1FD7-4235-8030-81151452D75C}" type="pres">
      <dgm:prSet presAssocID="{0A650C8E-AB7B-4AC5-91C5-1BD3E2CDD91E}" presName="composite3" presStyleCnt="0"/>
      <dgm:spPr/>
    </dgm:pt>
    <dgm:pt modelId="{CF3DA19C-0FC0-409B-91F3-46D5EB8FE750}" type="pres">
      <dgm:prSet presAssocID="{0A650C8E-AB7B-4AC5-91C5-1BD3E2CDD91E}" presName="background3" presStyleLbl="node3" presStyleIdx="3" presStyleCnt="6"/>
      <dgm:spPr/>
    </dgm:pt>
    <dgm:pt modelId="{072D998D-EAAA-4C90-9890-13515D69D274}" type="pres">
      <dgm:prSet presAssocID="{0A650C8E-AB7B-4AC5-91C5-1BD3E2CDD91E}" presName="text3" presStyleLbl="fgAcc3" presStyleIdx="3" presStyleCnt="6">
        <dgm:presLayoutVars>
          <dgm:chPref val="3"/>
        </dgm:presLayoutVars>
      </dgm:prSet>
      <dgm:spPr/>
    </dgm:pt>
    <dgm:pt modelId="{609CE12A-2160-4C12-BF5B-451BF8E3E0F8}" type="pres">
      <dgm:prSet presAssocID="{0A650C8E-AB7B-4AC5-91C5-1BD3E2CDD91E}" presName="hierChild4" presStyleCnt="0"/>
      <dgm:spPr/>
    </dgm:pt>
    <dgm:pt modelId="{CE8C5932-481E-4D25-A632-59FCA9834F05}" type="pres">
      <dgm:prSet presAssocID="{14D3389B-13EA-4A8D-93A0-87482E374196}" presName="Name17" presStyleLbl="parChTrans1D3" presStyleIdx="4" presStyleCnt="6"/>
      <dgm:spPr/>
    </dgm:pt>
    <dgm:pt modelId="{92FFFD6F-B75F-4E48-9159-3F6B6268E20B}" type="pres">
      <dgm:prSet presAssocID="{B8785539-31E5-433F-9B5D-78ECA73F08E5}" presName="hierRoot3" presStyleCnt="0"/>
      <dgm:spPr/>
    </dgm:pt>
    <dgm:pt modelId="{30B16392-D6C9-4BD3-83CB-5C5A939AD6F6}" type="pres">
      <dgm:prSet presAssocID="{B8785539-31E5-433F-9B5D-78ECA73F08E5}" presName="composite3" presStyleCnt="0"/>
      <dgm:spPr/>
    </dgm:pt>
    <dgm:pt modelId="{98EE1726-71BB-47A5-A6E7-847491260633}" type="pres">
      <dgm:prSet presAssocID="{B8785539-31E5-433F-9B5D-78ECA73F08E5}" presName="background3" presStyleLbl="node3" presStyleIdx="4" presStyleCnt="6"/>
      <dgm:spPr/>
    </dgm:pt>
    <dgm:pt modelId="{A92FEA33-90CA-490A-A357-8839E1CA53A8}" type="pres">
      <dgm:prSet presAssocID="{B8785539-31E5-433F-9B5D-78ECA73F08E5}" presName="text3" presStyleLbl="fgAcc3" presStyleIdx="4" presStyleCnt="6">
        <dgm:presLayoutVars>
          <dgm:chPref val="3"/>
        </dgm:presLayoutVars>
      </dgm:prSet>
      <dgm:spPr/>
    </dgm:pt>
    <dgm:pt modelId="{8E78C852-546B-47A1-920E-A313E8E80753}" type="pres">
      <dgm:prSet presAssocID="{B8785539-31E5-433F-9B5D-78ECA73F08E5}" presName="hierChild4" presStyleCnt="0"/>
      <dgm:spPr/>
    </dgm:pt>
    <dgm:pt modelId="{65958DCF-3DD3-4A51-9E15-636B7E490026}" type="pres">
      <dgm:prSet presAssocID="{AA3C01BE-302F-481C-AC3B-EDF2AAB57D5E}" presName="Name17" presStyleLbl="parChTrans1D3" presStyleIdx="5" presStyleCnt="6"/>
      <dgm:spPr/>
    </dgm:pt>
    <dgm:pt modelId="{DFB6B3A9-BC1E-4896-AFBF-D3E5DE3BF90A}" type="pres">
      <dgm:prSet presAssocID="{571BC615-1BA6-4668-B66A-9AEE6D9F9B85}" presName="hierRoot3" presStyleCnt="0"/>
      <dgm:spPr/>
    </dgm:pt>
    <dgm:pt modelId="{ADA62330-98F6-43DF-8294-9FA1135B50D4}" type="pres">
      <dgm:prSet presAssocID="{571BC615-1BA6-4668-B66A-9AEE6D9F9B85}" presName="composite3" presStyleCnt="0"/>
      <dgm:spPr/>
    </dgm:pt>
    <dgm:pt modelId="{6DB0DAB5-543B-4744-A48A-9920BC16305B}" type="pres">
      <dgm:prSet presAssocID="{571BC615-1BA6-4668-B66A-9AEE6D9F9B85}" presName="background3" presStyleLbl="node3" presStyleIdx="5" presStyleCnt="6"/>
      <dgm:spPr/>
    </dgm:pt>
    <dgm:pt modelId="{0F718E1E-BDF5-4807-8FDA-A1A5814B7F3E}" type="pres">
      <dgm:prSet presAssocID="{571BC615-1BA6-4668-B66A-9AEE6D9F9B85}" presName="text3" presStyleLbl="fgAcc3" presStyleIdx="5" presStyleCnt="6">
        <dgm:presLayoutVars>
          <dgm:chPref val="3"/>
        </dgm:presLayoutVars>
      </dgm:prSet>
      <dgm:spPr/>
    </dgm:pt>
    <dgm:pt modelId="{199E048F-E4F2-454B-8306-8E26CF25135F}" type="pres">
      <dgm:prSet presAssocID="{571BC615-1BA6-4668-B66A-9AEE6D9F9B85}" presName="hierChild4" presStyleCnt="0"/>
      <dgm:spPr/>
    </dgm:pt>
  </dgm:ptLst>
  <dgm:cxnLst>
    <dgm:cxn modelId="{06CA6000-F084-4B07-8426-50E2F1666DB7}" type="presOf" srcId="{14D3389B-13EA-4A8D-93A0-87482E374196}" destId="{CE8C5932-481E-4D25-A632-59FCA9834F05}" srcOrd="0" destOrd="0" presId="urn:microsoft.com/office/officeart/2005/8/layout/hierarchy1"/>
    <dgm:cxn modelId="{126DDE00-4E05-49C0-8E70-3D752D585C08}" type="presOf" srcId="{34F4C67C-AA61-47A2-9B2B-B020C9CADAD2}" destId="{A50881BA-3034-4E82-8364-EEE02A4519FF}" srcOrd="0" destOrd="0" presId="urn:microsoft.com/office/officeart/2005/8/layout/hierarchy1"/>
    <dgm:cxn modelId="{FDFCB218-C54F-43DA-ABE3-BD52816658DB}" type="presOf" srcId="{44119E95-E3B9-474E-A5AD-936B93940159}" destId="{FDB6FD74-C0B6-44BD-8FAF-4B194B579EF2}" srcOrd="0" destOrd="0" presId="urn:microsoft.com/office/officeart/2005/8/layout/hierarchy1"/>
    <dgm:cxn modelId="{F60E821E-15C5-4D2B-BAB0-63AEC8654BE9}" srcId="{34F4C67C-AA61-47A2-9B2B-B020C9CADAD2}" destId="{7EBA02E9-181E-4FBE-9FFA-9DA4DB8C80A3}" srcOrd="0" destOrd="0" parTransId="{6A557875-DB0C-40FA-BDEC-A88E724E54EF}" sibTransId="{EAF5A132-A597-4928-BCD9-09F96E11F980}"/>
    <dgm:cxn modelId="{6289D12A-F49B-439E-9CF7-6C3BF68CB0AE}" srcId="{34F4C67C-AA61-47A2-9B2B-B020C9CADAD2}" destId="{416DE32B-E976-4DAC-823E-A2FD8D9E4E30}" srcOrd="1" destOrd="0" parTransId="{44119E95-E3B9-474E-A5AD-936B93940159}" sibTransId="{DB930A13-33AF-4B5E-BDA4-3806A01A6979}"/>
    <dgm:cxn modelId="{1A0E9036-223B-4D83-BF16-574B861A20A2}" type="presOf" srcId="{971989A2-31E7-4030-831E-EEED31953C56}" destId="{1AB185A0-E021-4032-9456-C7DE93D5BDA8}" srcOrd="0" destOrd="0" presId="urn:microsoft.com/office/officeart/2005/8/layout/hierarchy1"/>
    <dgm:cxn modelId="{2FDFFA39-0E60-49D5-98BF-F792F46AC8DE}" type="presOf" srcId="{7EBA02E9-181E-4FBE-9FFA-9DA4DB8C80A3}" destId="{94088EDC-5650-4A07-B906-EDFA0E0EE6D2}" srcOrd="0" destOrd="0" presId="urn:microsoft.com/office/officeart/2005/8/layout/hierarchy1"/>
    <dgm:cxn modelId="{CC8A153A-B559-418F-8813-CA49010F5281}" type="presOf" srcId="{BB414ECF-835B-4D8F-977A-115CA391C93F}" destId="{91D4A5D7-2632-4120-A4AF-FBD9754D47FE}" srcOrd="0" destOrd="0" presId="urn:microsoft.com/office/officeart/2005/8/layout/hierarchy1"/>
    <dgm:cxn modelId="{01CE143D-E71F-4F78-BC10-9AC19112C38D}" type="presOf" srcId="{571BC615-1BA6-4668-B66A-9AEE6D9F9B85}" destId="{0F718E1E-BDF5-4807-8FDA-A1A5814B7F3E}" srcOrd="0" destOrd="0" presId="urn:microsoft.com/office/officeart/2005/8/layout/hierarchy1"/>
    <dgm:cxn modelId="{78E7C340-1207-463D-912A-14508788F38C}" type="presOf" srcId="{4EB41110-3E7F-40A4-97BC-C896F136B1ED}" destId="{284D800C-72AE-421D-9972-ABC93559D358}" srcOrd="0" destOrd="0" presId="urn:microsoft.com/office/officeart/2005/8/layout/hierarchy1"/>
    <dgm:cxn modelId="{B7118961-E1FA-4687-91E5-966CDCDE82CB}" type="presOf" srcId="{B8785539-31E5-433F-9B5D-78ECA73F08E5}" destId="{A92FEA33-90CA-490A-A357-8839E1CA53A8}" srcOrd="0" destOrd="0" presId="urn:microsoft.com/office/officeart/2005/8/layout/hierarchy1"/>
    <dgm:cxn modelId="{8C85AA62-7491-4B67-84D3-5CF11F08C6CE}" type="presOf" srcId="{C97822DB-DCE6-4FF8-B20A-991227BAD95B}" destId="{ED65A77B-1141-4F99-956B-01A8C56262E6}" srcOrd="0" destOrd="0" presId="urn:microsoft.com/office/officeart/2005/8/layout/hierarchy1"/>
    <dgm:cxn modelId="{37C58265-59BA-4259-B068-9FD2E173B65E}" srcId="{2584C762-8EDE-47A3-BC01-1FF81B5B0F0A}" destId="{0A650C8E-AB7B-4AC5-91C5-1BD3E2CDD91E}" srcOrd="0" destOrd="0" parTransId="{BB414ECF-835B-4D8F-977A-115CA391C93F}" sibTransId="{A5559AB8-A009-4C5D-A53E-363B821D23D4}"/>
    <dgm:cxn modelId="{0AF1E567-076E-40F5-B597-D08840E6516D}" type="presOf" srcId="{AA3C01BE-302F-481C-AC3B-EDF2AAB57D5E}" destId="{65958DCF-3DD3-4A51-9E15-636B7E490026}" srcOrd="0" destOrd="0" presId="urn:microsoft.com/office/officeart/2005/8/layout/hierarchy1"/>
    <dgm:cxn modelId="{9FF23281-FD73-4193-AEAB-329308136DBD}" srcId="{5B1EEF9A-CD68-4EC2-8E5F-E08E8C273A46}" destId="{34F4C67C-AA61-47A2-9B2B-B020C9CADAD2}" srcOrd="0" destOrd="0" parTransId="{4EB41110-3E7F-40A4-97BC-C896F136B1ED}" sibTransId="{C143FC7A-C8D7-47DE-904B-AAEAA9A3F597}"/>
    <dgm:cxn modelId="{71AC1C83-2E3C-4C0A-914D-45AFE6E4A9ED}" type="presOf" srcId="{7A2B8878-0ACE-437F-A7A5-9BD729BB92D3}" destId="{4FBAF86D-4F2F-4EC2-BED5-3438B5B76C3A}" srcOrd="0" destOrd="0" presId="urn:microsoft.com/office/officeart/2005/8/layout/hierarchy1"/>
    <dgm:cxn modelId="{70EE279C-7BCF-4D54-8087-CC31082E3FAC}" srcId="{2584C762-8EDE-47A3-BC01-1FF81B5B0F0A}" destId="{B8785539-31E5-433F-9B5D-78ECA73F08E5}" srcOrd="1" destOrd="0" parTransId="{14D3389B-13EA-4A8D-93A0-87482E374196}" sibTransId="{61544BFD-38B8-4451-9856-E459F3DDA6FF}"/>
    <dgm:cxn modelId="{61F2A89D-4445-481F-86BC-553E57051BC4}" srcId="{2584C762-8EDE-47A3-BC01-1FF81B5B0F0A}" destId="{571BC615-1BA6-4668-B66A-9AEE6D9F9B85}" srcOrd="2" destOrd="0" parTransId="{AA3C01BE-302F-481C-AC3B-EDF2AAB57D5E}" sibTransId="{8501E6DE-E533-4C2C-9EAC-861812EE1827}"/>
    <dgm:cxn modelId="{A1BA95A0-74AC-41A2-9D21-BEF22323A1BC}" srcId="{7A2B8878-0ACE-437F-A7A5-9BD729BB92D3}" destId="{5B1EEF9A-CD68-4EC2-8E5F-E08E8C273A46}" srcOrd="0" destOrd="0" parTransId="{EAB20FBB-9F10-4E4C-BD09-955F5D219AEF}" sibTransId="{01E3B994-AA26-41D6-83AF-33E587F27EA0}"/>
    <dgm:cxn modelId="{4F39B3B0-CD3E-424D-A7CE-BFF8553320BB}" srcId="{34F4C67C-AA61-47A2-9B2B-B020C9CADAD2}" destId="{971989A2-31E7-4030-831E-EEED31953C56}" srcOrd="2" destOrd="0" parTransId="{E4C9B9A4-B8CD-4765-B785-06B7E8DBBF26}" sibTransId="{E79098BF-8F58-4E31-BBDA-C700E5A88825}"/>
    <dgm:cxn modelId="{D0908FCD-6EE2-48AC-B6DA-5F839E2229E8}" type="presOf" srcId="{5B1EEF9A-CD68-4EC2-8E5F-E08E8C273A46}" destId="{AC56EF2F-E05A-499E-B5DD-05D776BF4C9F}" srcOrd="0" destOrd="0" presId="urn:microsoft.com/office/officeart/2005/8/layout/hierarchy1"/>
    <dgm:cxn modelId="{FA8BD0D0-47B7-41D2-8AD8-9440D81B67F5}" type="presOf" srcId="{6A557875-DB0C-40FA-BDEC-A88E724E54EF}" destId="{36469A98-CFC9-43A6-A400-C7536EFE15DE}" srcOrd="0" destOrd="0" presId="urn:microsoft.com/office/officeart/2005/8/layout/hierarchy1"/>
    <dgm:cxn modelId="{B0431BDA-ED7C-48D9-B28D-D152521B1992}" type="presOf" srcId="{2584C762-8EDE-47A3-BC01-1FF81B5B0F0A}" destId="{DC6BBB1D-A027-4BB4-BFCA-EAC793E744C6}" srcOrd="0" destOrd="0" presId="urn:microsoft.com/office/officeart/2005/8/layout/hierarchy1"/>
    <dgm:cxn modelId="{AFEDF8DD-2D3F-43C4-A9C1-669710A7DFBD}" type="presOf" srcId="{E4C9B9A4-B8CD-4765-B785-06B7E8DBBF26}" destId="{E04F7C4D-926D-4704-BCFD-25F68453A8D1}" srcOrd="0" destOrd="0" presId="urn:microsoft.com/office/officeart/2005/8/layout/hierarchy1"/>
    <dgm:cxn modelId="{1D193FE6-F1C8-4FF1-8CA6-5797BCB5B5CC}" type="presOf" srcId="{0A650C8E-AB7B-4AC5-91C5-1BD3E2CDD91E}" destId="{072D998D-EAAA-4C90-9890-13515D69D274}" srcOrd="0" destOrd="0" presId="urn:microsoft.com/office/officeart/2005/8/layout/hierarchy1"/>
    <dgm:cxn modelId="{61CC06EE-B1D3-4AF1-AF2F-9CB88EB3CE91}" srcId="{5B1EEF9A-CD68-4EC2-8E5F-E08E8C273A46}" destId="{2584C762-8EDE-47A3-BC01-1FF81B5B0F0A}" srcOrd="1" destOrd="0" parTransId="{C97822DB-DCE6-4FF8-B20A-991227BAD95B}" sibTransId="{48D76350-C63F-49CE-B04F-D70B4CEF6E9E}"/>
    <dgm:cxn modelId="{CE6A4EF8-AE84-498F-A049-E1457C47D310}" type="presOf" srcId="{416DE32B-E976-4DAC-823E-A2FD8D9E4E30}" destId="{6400B1F8-F86E-4AE1-A9A4-A702D0997071}" srcOrd="0" destOrd="0" presId="urn:microsoft.com/office/officeart/2005/8/layout/hierarchy1"/>
    <dgm:cxn modelId="{4DEA3766-4783-4A3A-B027-0555F41FD1B6}" type="presParOf" srcId="{4FBAF86D-4F2F-4EC2-BED5-3438B5B76C3A}" destId="{4C3D20BE-5E74-4C8F-B62B-035DBF207FE7}" srcOrd="0" destOrd="0" presId="urn:microsoft.com/office/officeart/2005/8/layout/hierarchy1"/>
    <dgm:cxn modelId="{434EC0BD-24DA-4B14-B08D-2D35181F8DB7}" type="presParOf" srcId="{4C3D20BE-5E74-4C8F-B62B-035DBF207FE7}" destId="{1716F5BA-AEB2-47EF-BDDE-88EED4B27188}" srcOrd="0" destOrd="0" presId="urn:microsoft.com/office/officeart/2005/8/layout/hierarchy1"/>
    <dgm:cxn modelId="{D7EDEAE4-251E-400D-85A7-E97A56E6E647}" type="presParOf" srcId="{1716F5BA-AEB2-47EF-BDDE-88EED4B27188}" destId="{D4EFAA69-BC46-4A80-A584-914A32656355}" srcOrd="0" destOrd="0" presId="urn:microsoft.com/office/officeart/2005/8/layout/hierarchy1"/>
    <dgm:cxn modelId="{C4FB8866-40CF-43F4-8E8D-ECD42651BAE5}" type="presParOf" srcId="{1716F5BA-AEB2-47EF-BDDE-88EED4B27188}" destId="{AC56EF2F-E05A-499E-B5DD-05D776BF4C9F}" srcOrd="1" destOrd="0" presId="urn:microsoft.com/office/officeart/2005/8/layout/hierarchy1"/>
    <dgm:cxn modelId="{400CE644-47C9-4E9F-AFE6-292EC8E2A975}" type="presParOf" srcId="{4C3D20BE-5E74-4C8F-B62B-035DBF207FE7}" destId="{BCB2752D-CB0B-4256-8339-C94EFFD467FB}" srcOrd="1" destOrd="0" presId="urn:microsoft.com/office/officeart/2005/8/layout/hierarchy1"/>
    <dgm:cxn modelId="{7ECF204E-D376-4D9A-9825-703540F1FFD3}" type="presParOf" srcId="{BCB2752D-CB0B-4256-8339-C94EFFD467FB}" destId="{284D800C-72AE-421D-9972-ABC93559D358}" srcOrd="0" destOrd="0" presId="urn:microsoft.com/office/officeart/2005/8/layout/hierarchy1"/>
    <dgm:cxn modelId="{093831CF-4A74-4A59-B625-FDEAC83ADEBE}" type="presParOf" srcId="{BCB2752D-CB0B-4256-8339-C94EFFD467FB}" destId="{1FE10DE2-8EB1-4F3F-BCA8-5F14ACB1B6A9}" srcOrd="1" destOrd="0" presId="urn:microsoft.com/office/officeart/2005/8/layout/hierarchy1"/>
    <dgm:cxn modelId="{A5536D30-9A96-4203-B755-8DC4F4B5FA6A}" type="presParOf" srcId="{1FE10DE2-8EB1-4F3F-BCA8-5F14ACB1B6A9}" destId="{E81BA6EA-275D-4C0D-BA43-5D5692B8E938}" srcOrd="0" destOrd="0" presId="urn:microsoft.com/office/officeart/2005/8/layout/hierarchy1"/>
    <dgm:cxn modelId="{1CD76D51-AD1B-46AD-9D2A-F308066D5DC8}" type="presParOf" srcId="{E81BA6EA-275D-4C0D-BA43-5D5692B8E938}" destId="{C992E680-2561-47BF-9CED-9BA628230C4E}" srcOrd="0" destOrd="0" presId="urn:microsoft.com/office/officeart/2005/8/layout/hierarchy1"/>
    <dgm:cxn modelId="{0FBE48E1-9514-46FF-86CE-9170E2DEF009}" type="presParOf" srcId="{E81BA6EA-275D-4C0D-BA43-5D5692B8E938}" destId="{A50881BA-3034-4E82-8364-EEE02A4519FF}" srcOrd="1" destOrd="0" presId="urn:microsoft.com/office/officeart/2005/8/layout/hierarchy1"/>
    <dgm:cxn modelId="{F8889C16-24C8-4F40-938D-9545A2989448}" type="presParOf" srcId="{1FE10DE2-8EB1-4F3F-BCA8-5F14ACB1B6A9}" destId="{21CE0C09-A2AD-4CB1-B2C5-606329A40247}" srcOrd="1" destOrd="0" presId="urn:microsoft.com/office/officeart/2005/8/layout/hierarchy1"/>
    <dgm:cxn modelId="{575D9795-5FD6-4F09-ACE8-303C9FA9A5BB}" type="presParOf" srcId="{21CE0C09-A2AD-4CB1-B2C5-606329A40247}" destId="{36469A98-CFC9-43A6-A400-C7536EFE15DE}" srcOrd="0" destOrd="0" presId="urn:microsoft.com/office/officeart/2005/8/layout/hierarchy1"/>
    <dgm:cxn modelId="{0BA6F862-02CA-4745-A85E-762755593A58}" type="presParOf" srcId="{21CE0C09-A2AD-4CB1-B2C5-606329A40247}" destId="{2F6400C9-7638-4F23-A1B0-4305419BB384}" srcOrd="1" destOrd="0" presId="urn:microsoft.com/office/officeart/2005/8/layout/hierarchy1"/>
    <dgm:cxn modelId="{5EBD067D-E47A-493E-B022-5071C4D243D1}" type="presParOf" srcId="{2F6400C9-7638-4F23-A1B0-4305419BB384}" destId="{FAAB9268-97CC-4030-9483-3FF1FAA74207}" srcOrd="0" destOrd="0" presId="urn:microsoft.com/office/officeart/2005/8/layout/hierarchy1"/>
    <dgm:cxn modelId="{F5315CB2-1A2C-48BC-8326-363EE69AF90F}" type="presParOf" srcId="{FAAB9268-97CC-4030-9483-3FF1FAA74207}" destId="{1BFDAB69-7EF4-4BCC-806B-A1A56298BF3F}" srcOrd="0" destOrd="0" presId="urn:microsoft.com/office/officeart/2005/8/layout/hierarchy1"/>
    <dgm:cxn modelId="{BE744D5F-B9F7-4FEA-B819-C3B2DC5C0497}" type="presParOf" srcId="{FAAB9268-97CC-4030-9483-3FF1FAA74207}" destId="{94088EDC-5650-4A07-B906-EDFA0E0EE6D2}" srcOrd="1" destOrd="0" presId="urn:microsoft.com/office/officeart/2005/8/layout/hierarchy1"/>
    <dgm:cxn modelId="{CD0201D3-B3E1-4359-9ABC-027D49F9FA92}" type="presParOf" srcId="{2F6400C9-7638-4F23-A1B0-4305419BB384}" destId="{8DFAEF94-C996-4DCD-99B2-3F36BF6AB614}" srcOrd="1" destOrd="0" presId="urn:microsoft.com/office/officeart/2005/8/layout/hierarchy1"/>
    <dgm:cxn modelId="{10892F64-14C4-49F2-813F-716656115A47}" type="presParOf" srcId="{21CE0C09-A2AD-4CB1-B2C5-606329A40247}" destId="{FDB6FD74-C0B6-44BD-8FAF-4B194B579EF2}" srcOrd="2" destOrd="0" presId="urn:microsoft.com/office/officeart/2005/8/layout/hierarchy1"/>
    <dgm:cxn modelId="{F8237B6B-43D4-4A90-8D86-0AAB8B2A99B1}" type="presParOf" srcId="{21CE0C09-A2AD-4CB1-B2C5-606329A40247}" destId="{7BBDF928-B7D6-4BE3-8E25-CE6FAC0BD364}" srcOrd="3" destOrd="0" presId="urn:microsoft.com/office/officeart/2005/8/layout/hierarchy1"/>
    <dgm:cxn modelId="{ECD49D49-0920-4EF4-A2EE-20BDF82417A9}" type="presParOf" srcId="{7BBDF928-B7D6-4BE3-8E25-CE6FAC0BD364}" destId="{7F561904-BB9B-4637-B85D-C6A4BA8FD2E9}" srcOrd="0" destOrd="0" presId="urn:microsoft.com/office/officeart/2005/8/layout/hierarchy1"/>
    <dgm:cxn modelId="{468C7750-4D2F-4E49-91CC-AF3A5BB9605B}" type="presParOf" srcId="{7F561904-BB9B-4637-B85D-C6A4BA8FD2E9}" destId="{FFD7A2F2-6916-442C-AC97-EEFA1222B54F}" srcOrd="0" destOrd="0" presId="urn:microsoft.com/office/officeart/2005/8/layout/hierarchy1"/>
    <dgm:cxn modelId="{30C62A5F-14AC-4420-B8E7-77E825B1FA87}" type="presParOf" srcId="{7F561904-BB9B-4637-B85D-C6A4BA8FD2E9}" destId="{6400B1F8-F86E-4AE1-A9A4-A702D0997071}" srcOrd="1" destOrd="0" presId="urn:microsoft.com/office/officeart/2005/8/layout/hierarchy1"/>
    <dgm:cxn modelId="{5E3FAC85-BE00-43D6-BC02-4B867EC04A38}" type="presParOf" srcId="{7BBDF928-B7D6-4BE3-8E25-CE6FAC0BD364}" destId="{39D3A1F4-8C58-44DE-9464-4730B3822043}" srcOrd="1" destOrd="0" presId="urn:microsoft.com/office/officeart/2005/8/layout/hierarchy1"/>
    <dgm:cxn modelId="{6E2823FC-F432-46B8-B3FB-6A7EDD78D8EC}" type="presParOf" srcId="{21CE0C09-A2AD-4CB1-B2C5-606329A40247}" destId="{E04F7C4D-926D-4704-BCFD-25F68453A8D1}" srcOrd="4" destOrd="0" presId="urn:microsoft.com/office/officeart/2005/8/layout/hierarchy1"/>
    <dgm:cxn modelId="{D0EE6D10-D4B5-4E36-951B-FFB7F2FE5F95}" type="presParOf" srcId="{21CE0C09-A2AD-4CB1-B2C5-606329A40247}" destId="{11584210-39AA-402C-93BF-4DB5ED518FD2}" srcOrd="5" destOrd="0" presId="urn:microsoft.com/office/officeart/2005/8/layout/hierarchy1"/>
    <dgm:cxn modelId="{BEBC7309-DE8D-4787-99E7-7A002EE2E878}" type="presParOf" srcId="{11584210-39AA-402C-93BF-4DB5ED518FD2}" destId="{188F82B5-C442-477B-892B-ECFE0F7258D0}" srcOrd="0" destOrd="0" presId="urn:microsoft.com/office/officeart/2005/8/layout/hierarchy1"/>
    <dgm:cxn modelId="{F9F97750-B31A-4D10-BA9E-7AFD9EABBFA9}" type="presParOf" srcId="{188F82B5-C442-477B-892B-ECFE0F7258D0}" destId="{48102A45-B3AB-4907-B764-606567E520A5}" srcOrd="0" destOrd="0" presId="urn:microsoft.com/office/officeart/2005/8/layout/hierarchy1"/>
    <dgm:cxn modelId="{424C40D0-10B6-4E90-A15C-19E02E6CD85A}" type="presParOf" srcId="{188F82B5-C442-477B-892B-ECFE0F7258D0}" destId="{1AB185A0-E021-4032-9456-C7DE93D5BDA8}" srcOrd="1" destOrd="0" presId="urn:microsoft.com/office/officeart/2005/8/layout/hierarchy1"/>
    <dgm:cxn modelId="{DF6CA594-F339-4050-B414-16C1273FE303}" type="presParOf" srcId="{11584210-39AA-402C-93BF-4DB5ED518FD2}" destId="{EF52587F-8007-4D1F-A09F-5CE5AF118FFE}" srcOrd="1" destOrd="0" presId="urn:microsoft.com/office/officeart/2005/8/layout/hierarchy1"/>
    <dgm:cxn modelId="{5E6CE699-EEAF-4D20-B27D-7E2E02762750}" type="presParOf" srcId="{BCB2752D-CB0B-4256-8339-C94EFFD467FB}" destId="{ED65A77B-1141-4F99-956B-01A8C56262E6}" srcOrd="2" destOrd="0" presId="urn:microsoft.com/office/officeart/2005/8/layout/hierarchy1"/>
    <dgm:cxn modelId="{3CB66899-1810-426C-AD1A-4DDCAD99377E}" type="presParOf" srcId="{BCB2752D-CB0B-4256-8339-C94EFFD467FB}" destId="{EBF50A7D-680D-4708-A23D-C5376A288448}" srcOrd="3" destOrd="0" presId="urn:microsoft.com/office/officeart/2005/8/layout/hierarchy1"/>
    <dgm:cxn modelId="{2E70A96F-60F4-4541-AF55-284C2B56F8EC}" type="presParOf" srcId="{EBF50A7D-680D-4708-A23D-C5376A288448}" destId="{CACF3EB7-D40F-4221-8316-2BC151937C8F}" srcOrd="0" destOrd="0" presId="urn:microsoft.com/office/officeart/2005/8/layout/hierarchy1"/>
    <dgm:cxn modelId="{A26CE584-DF6B-4EEB-913E-CF7253251E91}" type="presParOf" srcId="{CACF3EB7-D40F-4221-8316-2BC151937C8F}" destId="{611954A4-5FFD-42C4-A07B-87DC65C31917}" srcOrd="0" destOrd="0" presId="urn:microsoft.com/office/officeart/2005/8/layout/hierarchy1"/>
    <dgm:cxn modelId="{69BFE99B-F1EF-4123-A9B3-9FA406F4E7DA}" type="presParOf" srcId="{CACF3EB7-D40F-4221-8316-2BC151937C8F}" destId="{DC6BBB1D-A027-4BB4-BFCA-EAC793E744C6}" srcOrd="1" destOrd="0" presId="urn:microsoft.com/office/officeart/2005/8/layout/hierarchy1"/>
    <dgm:cxn modelId="{2561DEEC-FD33-4EB8-9FAB-DE36326B37AB}" type="presParOf" srcId="{EBF50A7D-680D-4708-A23D-C5376A288448}" destId="{A2FD757F-9A70-4325-B403-903B5ABCED45}" srcOrd="1" destOrd="0" presId="urn:microsoft.com/office/officeart/2005/8/layout/hierarchy1"/>
    <dgm:cxn modelId="{91637280-53E6-4E4D-839C-3B280EBE1823}" type="presParOf" srcId="{A2FD757F-9A70-4325-B403-903B5ABCED45}" destId="{91D4A5D7-2632-4120-A4AF-FBD9754D47FE}" srcOrd="0" destOrd="0" presId="urn:microsoft.com/office/officeart/2005/8/layout/hierarchy1"/>
    <dgm:cxn modelId="{E9BCE946-4A88-4859-9A47-9A4980FC9C16}" type="presParOf" srcId="{A2FD757F-9A70-4325-B403-903B5ABCED45}" destId="{F89367D5-B95E-41F2-9E94-79002B03463C}" srcOrd="1" destOrd="0" presId="urn:microsoft.com/office/officeart/2005/8/layout/hierarchy1"/>
    <dgm:cxn modelId="{DF5484CB-72DF-49BC-8227-58033F7962B0}" type="presParOf" srcId="{F89367D5-B95E-41F2-9E94-79002B03463C}" destId="{8596BDAC-1FD7-4235-8030-81151452D75C}" srcOrd="0" destOrd="0" presId="urn:microsoft.com/office/officeart/2005/8/layout/hierarchy1"/>
    <dgm:cxn modelId="{5DB1BB21-5184-421D-8045-00D5D65D3A93}" type="presParOf" srcId="{8596BDAC-1FD7-4235-8030-81151452D75C}" destId="{CF3DA19C-0FC0-409B-91F3-46D5EB8FE750}" srcOrd="0" destOrd="0" presId="urn:microsoft.com/office/officeart/2005/8/layout/hierarchy1"/>
    <dgm:cxn modelId="{81BB505A-6BD4-4823-8750-C9A46B32212C}" type="presParOf" srcId="{8596BDAC-1FD7-4235-8030-81151452D75C}" destId="{072D998D-EAAA-4C90-9890-13515D69D274}" srcOrd="1" destOrd="0" presId="urn:microsoft.com/office/officeart/2005/8/layout/hierarchy1"/>
    <dgm:cxn modelId="{E8EBAF4F-2652-43FA-8A55-EA519A8B7B35}" type="presParOf" srcId="{F89367D5-B95E-41F2-9E94-79002B03463C}" destId="{609CE12A-2160-4C12-BF5B-451BF8E3E0F8}" srcOrd="1" destOrd="0" presId="urn:microsoft.com/office/officeart/2005/8/layout/hierarchy1"/>
    <dgm:cxn modelId="{DDB241CC-2EDC-4162-BD84-F87F89F8C9AD}" type="presParOf" srcId="{A2FD757F-9A70-4325-B403-903B5ABCED45}" destId="{CE8C5932-481E-4D25-A632-59FCA9834F05}" srcOrd="2" destOrd="0" presId="urn:microsoft.com/office/officeart/2005/8/layout/hierarchy1"/>
    <dgm:cxn modelId="{EE1BECF4-A93D-46E7-84C7-E444F52FC92F}" type="presParOf" srcId="{A2FD757F-9A70-4325-B403-903B5ABCED45}" destId="{92FFFD6F-B75F-4E48-9159-3F6B6268E20B}" srcOrd="3" destOrd="0" presId="urn:microsoft.com/office/officeart/2005/8/layout/hierarchy1"/>
    <dgm:cxn modelId="{7B9EC5FE-DB3F-4C33-934D-B241DE8F2775}" type="presParOf" srcId="{92FFFD6F-B75F-4E48-9159-3F6B6268E20B}" destId="{30B16392-D6C9-4BD3-83CB-5C5A939AD6F6}" srcOrd="0" destOrd="0" presId="urn:microsoft.com/office/officeart/2005/8/layout/hierarchy1"/>
    <dgm:cxn modelId="{314695E6-A967-4C37-8F4A-4E5F5279065A}" type="presParOf" srcId="{30B16392-D6C9-4BD3-83CB-5C5A939AD6F6}" destId="{98EE1726-71BB-47A5-A6E7-847491260633}" srcOrd="0" destOrd="0" presId="urn:microsoft.com/office/officeart/2005/8/layout/hierarchy1"/>
    <dgm:cxn modelId="{8580906B-9DE6-4214-9658-083BA3B3B3AD}" type="presParOf" srcId="{30B16392-D6C9-4BD3-83CB-5C5A939AD6F6}" destId="{A92FEA33-90CA-490A-A357-8839E1CA53A8}" srcOrd="1" destOrd="0" presId="urn:microsoft.com/office/officeart/2005/8/layout/hierarchy1"/>
    <dgm:cxn modelId="{945577F5-58F3-44D2-907E-2AAD37D313E1}" type="presParOf" srcId="{92FFFD6F-B75F-4E48-9159-3F6B6268E20B}" destId="{8E78C852-546B-47A1-920E-A313E8E80753}" srcOrd="1" destOrd="0" presId="urn:microsoft.com/office/officeart/2005/8/layout/hierarchy1"/>
    <dgm:cxn modelId="{AD26E6DB-8C50-4CF7-BAB1-300098C86813}" type="presParOf" srcId="{A2FD757F-9A70-4325-B403-903B5ABCED45}" destId="{65958DCF-3DD3-4A51-9E15-636B7E490026}" srcOrd="4" destOrd="0" presId="urn:microsoft.com/office/officeart/2005/8/layout/hierarchy1"/>
    <dgm:cxn modelId="{DBA77AAF-8BEB-4DB3-A1E9-B14442C96BB7}" type="presParOf" srcId="{A2FD757F-9A70-4325-B403-903B5ABCED45}" destId="{DFB6B3A9-BC1E-4896-AFBF-D3E5DE3BF90A}" srcOrd="5" destOrd="0" presId="urn:microsoft.com/office/officeart/2005/8/layout/hierarchy1"/>
    <dgm:cxn modelId="{C8A7FE7F-978E-4AA2-AF11-803C5901BAB0}" type="presParOf" srcId="{DFB6B3A9-BC1E-4896-AFBF-D3E5DE3BF90A}" destId="{ADA62330-98F6-43DF-8294-9FA1135B50D4}" srcOrd="0" destOrd="0" presId="urn:microsoft.com/office/officeart/2005/8/layout/hierarchy1"/>
    <dgm:cxn modelId="{F2746933-CDA7-4774-80DC-2B6877CEB028}" type="presParOf" srcId="{ADA62330-98F6-43DF-8294-9FA1135B50D4}" destId="{6DB0DAB5-543B-4744-A48A-9920BC16305B}" srcOrd="0" destOrd="0" presId="urn:microsoft.com/office/officeart/2005/8/layout/hierarchy1"/>
    <dgm:cxn modelId="{2A5126CD-A402-4BF7-87B9-946749910211}" type="presParOf" srcId="{ADA62330-98F6-43DF-8294-9FA1135B50D4}" destId="{0F718E1E-BDF5-4807-8FDA-A1A5814B7F3E}" srcOrd="1" destOrd="0" presId="urn:microsoft.com/office/officeart/2005/8/layout/hierarchy1"/>
    <dgm:cxn modelId="{6436EBA6-8DB7-4A1A-8A1D-2802034C1B5B}" type="presParOf" srcId="{DFB6B3A9-BC1E-4896-AFBF-D3E5DE3BF90A}" destId="{199E048F-E4F2-454B-8306-8E26CF25135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531256-2A07-4624-AB8A-BFDFDAC7AAEF}" type="doc">
      <dgm:prSet loTypeId="urn:microsoft.com/office/officeart/2005/8/layout/hierarchy1" loCatId="hierarchy" qsTypeId="urn:microsoft.com/office/officeart/2005/8/quickstyle/simple1" qsCatId="simple" csTypeId="urn:microsoft.com/office/officeart/2005/8/colors/colorful1#5" csCatId="colorful" phldr="1"/>
      <dgm:spPr/>
      <dgm:t>
        <a:bodyPr/>
        <a:lstStyle/>
        <a:p>
          <a:endParaRPr lang="en-US"/>
        </a:p>
      </dgm:t>
    </dgm:pt>
    <dgm:pt modelId="{CB667799-F08E-4631-94C5-4DD7366CA3D5}">
      <dgm:prSet phldrT="[Text]"/>
      <dgm:spPr/>
      <dgm:t>
        <a:bodyPr/>
        <a:lstStyle/>
        <a:p>
          <a:r>
            <a:rPr lang="en-US" dirty="0"/>
            <a:t>PVR</a:t>
          </a:r>
        </a:p>
        <a:p>
          <a:r>
            <a:rPr lang="fa-IR" dirty="0"/>
            <a:t>حجم باقیمانده ادراری</a:t>
          </a:r>
          <a:endParaRPr lang="en-US" dirty="0"/>
        </a:p>
      </dgm:t>
    </dgm:pt>
    <dgm:pt modelId="{1BC22D87-2C07-44E9-8FBF-2FA219A88542}" type="parTrans" cxnId="{CB2D3543-744E-4462-8E32-E2AB0A1F18A2}">
      <dgm:prSet/>
      <dgm:spPr/>
      <dgm:t>
        <a:bodyPr/>
        <a:lstStyle/>
        <a:p>
          <a:endParaRPr lang="en-US"/>
        </a:p>
      </dgm:t>
    </dgm:pt>
    <dgm:pt modelId="{EEE31234-0ACF-4E40-BA78-1350DE620E91}" type="sibTrans" cxnId="{CB2D3543-744E-4462-8E32-E2AB0A1F18A2}">
      <dgm:prSet/>
      <dgm:spPr/>
      <dgm:t>
        <a:bodyPr/>
        <a:lstStyle/>
        <a:p>
          <a:endParaRPr lang="en-US"/>
        </a:p>
      </dgm:t>
    </dgm:pt>
    <dgm:pt modelId="{7373C3A7-576C-42C6-938C-5C30E501B601}">
      <dgm:prSet phldrT="[Text]" custT="1"/>
      <dgm:spPr/>
      <dgm:t>
        <a:bodyPr/>
        <a:lstStyle/>
        <a:p>
          <a:r>
            <a:rPr lang="fa-IR" sz="2400" dirty="0"/>
            <a:t>بیش از  </a:t>
          </a:r>
          <a:r>
            <a:rPr lang="fa-IR" sz="2000" dirty="0"/>
            <a:t>150سی سی</a:t>
          </a:r>
          <a:endParaRPr lang="en-US" sz="2000" dirty="0"/>
        </a:p>
      </dgm:t>
    </dgm:pt>
    <dgm:pt modelId="{7140664F-004E-4072-B387-AEBC52AC5AA0}" type="parTrans" cxnId="{98AB0580-7A91-4493-BC07-6AC00321F07F}">
      <dgm:prSet/>
      <dgm:spPr/>
      <dgm:t>
        <a:bodyPr/>
        <a:lstStyle/>
        <a:p>
          <a:endParaRPr lang="en-US"/>
        </a:p>
      </dgm:t>
    </dgm:pt>
    <dgm:pt modelId="{C65777CB-4CB1-4652-9D3C-F6C66F144EBA}" type="sibTrans" cxnId="{98AB0580-7A91-4493-BC07-6AC00321F07F}">
      <dgm:prSet/>
      <dgm:spPr/>
      <dgm:t>
        <a:bodyPr/>
        <a:lstStyle/>
        <a:p>
          <a:endParaRPr lang="en-US"/>
        </a:p>
      </dgm:t>
    </dgm:pt>
    <dgm:pt modelId="{7A8C1C33-445B-4CB0-AB79-F0DC6616EC6B}">
      <dgm:prSet phldrT="[Text]"/>
      <dgm:spPr/>
      <dgm:t>
        <a:bodyPr/>
        <a:lstStyle/>
        <a:p>
          <a:r>
            <a:rPr lang="fa-IR" dirty="0"/>
            <a:t>انسداد خروجی مثانه</a:t>
          </a:r>
          <a:endParaRPr lang="en-US" dirty="0"/>
        </a:p>
      </dgm:t>
    </dgm:pt>
    <dgm:pt modelId="{D0281474-E64E-436B-A19A-61F870F3C4C8}" type="parTrans" cxnId="{52044F09-4B5A-45BF-B342-AD8BF431345D}">
      <dgm:prSet/>
      <dgm:spPr/>
      <dgm:t>
        <a:bodyPr/>
        <a:lstStyle/>
        <a:p>
          <a:endParaRPr lang="en-US"/>
        </a:p>
      </dgm:t>
    </dgm:pt>
    <dgm:pt modelId="{1BFBB350-EFE5-4DC1-B1FF-5453F528813B}" type="sibTrans" cxnId="{52044F09-4B5A-45BF-B342-AD8BF431345D}">
      <dgm:prSet/>
      <dgm:spPr/>
      <dgm:t>
        <a:bodyPr/>
        <a:lstStyle/>
        <a:p>
          <a:endParaRPr lang="en-US"/>
        </a:p>
      </dgm:t>
    </dgm:pt>
    <dgm:pt modelId="{DD0AD9B5-6CA2-4928-A906-05443425E77B}">
      <dgm:prSet phldrT="[Text]"/>
      <dgm:spPr/>
      <dgm:t>
        <a:bodyPr/>
        <a:lstStyle/>
        <a:p>
          <a:r>
            <a:rPr lang="fa-IR" dirty="0"/>
            <a:t>فعالیت ضعیف دترسور</a:t>
          </a:r>
          <a:endParaRPr lang="en-US" dirty="0"/>
        </a:p>
      </dgm:t>
    </dgm:pt>
    <dgm:pt modelId="{B7AEA13F-CE35-4009-817A-307C17D4EC65}" type="parTrans" cxnId="{632E4CC0-A964-441E-B84B-0C1AF762BEFF}">
      <dgm:prSet/>
      <dgm:spPr/>
      <dgm:t>
        <a:bodyPr/>
        <a:lstStyle/>
        <a:p>
          <a:endParaRPr lang="en-US"/>
        </a:p>
      </dgm:t>
    </dgm:pt>
    <dgm:pt modelId="{01619239-18ED-450F-9B08-A894A95D08E2}" type="sibTrans" cxnId="{632E4CC0-A964-441E-B84B-0C1AF762BEFF}">
      <dgm:prSet/>
      <dgm:spPr/>
      <dgm:t>
        <a:bodyPr/>
        <a:lstStyle/>
        <a:p>
          <a:endParaRPr lang="en-US"/>
        </a:p>
      </dgm:t>
    </dgm:pt>
    <dgm:pt modelId="{D5D5B8DE-7123-46F4-A072-7F5E4C25DDFA}">
      <dgm:prSet phldrT="[Text]" custT="1"/>
      <dgm:spPr/>
      <dgm:t>
        <a:bodyPr/>
        <a:lstStyle/>
        <a:p>
          <a:r>
            <a:rPr lang="fa-IR" sz="2400" dirty="0"/>
            <a:t>کمتر از </a:t>
          </a:r>
          <a:r>
            <a:rPr lang="fa-IR" sz="2800" dirty="0"/>
            <a:t>50 </a:t>
          </a:r>
          <a:r>
            <a:rPr lang="fa-IR" sz="2400" dirty="0"/>
            <a:t>سی سی</a:t>
          </a:r>
          <a:endParaRPr lang="en-US" sz="2400" dirty="0"/>
        </a:p>
      </dgm:t>
    </dgm:pt>
    <dgm:pt modelId="{687606A2-ACB3-4FAD-93BA-759123044C64}" type="parTrans" cxnId="{2A26759F-A5A7-492E-B47F-FF0C8EE0C8FB}">
      <dgm:prSet/>
      <dgm:spPr/>
      <dgm:t>
        <a:bodyPr/>
        <a:lstStyle/>
        <a:p>
          <a:endParaRPr lang="en-US"/>
        </a:p>
      </dgm:t>
    </dgm:pt>
    <dgm:pt modelId="{FFBFBBB5-9C5A-4C4D-BF7C-27F9A86A4CFF}" type="sibTrans" cxnId="{2A26759F-A5A7-492E-B47F-FF0C8EE0C8FB}">
      <dgm:prSet/>
      <dgm:spPr/>
      <dgm:t>
        <a:bodyPr/>
        <a:lstStyle/>
        <a:p>
          <a:endParaRPr lang="en-US"/>
        </a:p>
      </dgm:t>
    </dgm:pt>
    <dgm:pt modelId="{6FFBE2B1-220C-4F2C-8CD3-FB59C78F4BC8}">
      <dgm:prSet phldrT="[Text]"/>
      <dgm:spPr/>
      <dgm:t>
        <a:bodyPr/>
        <a:lstStyle/>
        <a:p>
          <a:r>
            <a:rPr lang="fa-IR" dirty="0"/>
            <a:t>نرمال</a:t>
          </a:r>
          <a:endParaRPr lang="en-US" dirty="0"/>
        </a:p>
      </dgm:t>
    </dgm:pt>
    <dgm:pt modelId="{89333267-60BD-4F5F-B263-0DB54178FDF6}" type="parTrans" cxnId="{C7AA6DDB-F86B-4ADC-A32C-F6BD25DE7AF8}">
      <dgm:prSet/>
      <dgm:spPr/>
      <dgm:t>
        <a:bodyPr/>
        <a:lstStyle/>
        <a:p>
          <a:endParaRPr lang="en-US"/>
        </a:p>
      </dgm:t>
    </dgm:pt>
    <dgm:pt modelId="{2E5AF4E7-1F0A-407F-B6F0-95D7201AFBA3}" type="sibTrans" cxnId="{C7AA6DDB-F86B-4ADC-A32C-F6BD25DE7AF8}">
      <dgm:prSet/>
      <dgm:spPr/>
      <dgm:t>
        <a:bodyPr/>
        <a:lstStyle/>
        <a:p>
          <a:endParaRPr lang="en-US"/>
        </a:p>
      </dgm:t>
    </dgm:pt>
    <dgm:pt modelId="{14D606D8-7EE1-4D08-A991-99B73AA7A8BA}" type="pres">
      <dgm:prSet presAssocID="{58531256-2A07-4624-AB8A-BFDFDAC7AAEF}" presName="hierChild1" presStyleCnt="0">
        <dgm:presLayoutVars>
          <dgm:chPref val="1"/>
          <dgm:dir/>
          <dgm:animOne val="branch"/>
          <dgm:animLvl val="lvl"/>
          <dgm:resizeHandles/>
        </dgm:presLayoutVars>
      </dgm:prSet>
      <dgm:spPr/>
    </dgm:pt>
    <dgm:pt modelId="{A73EFC6D-52F7-493D-B35E-94A90C1E0FDF}" type="pres">
      <dgm:prSet presAssocID="{CB667799-F08E-4631-94C5-4DD7366CA3D5}" presName="hierRoot1" presStyleCnt="0"/>
      <dgm:spPr/>
    </dgm:pt>
    <dgm:pt modelId="{DD3936A9-CBF8-42B0-B94E-928D67A82E88}" type="pres">
      <dgm:prSet presAssocID="{CB667799-F08E-4631-94C5-4DD7366CA3D5}" presName="composite" presStyleCnt="0"/>
      <dgm:spPr/>
    </dgm:pt>
    <dgm:pt modelId="{5AF4FA17-2EA0-4532-A929-5ADCE02B790F}" type="pres">
      <dgm:prSet presAssocID="{CB667799-F08E-4631-94C5-4DD7366CA3D5}" presName="background" presStyleLbl="node0" presStyleIdx="0" presStyleCnt="1"/>
      <dgm:spPr/>
    </dgm:pt>
    <dgm:pt modelId="{7FB1BE05-F0A6-41BA-9DAE-B4F7626DF3FE}" type="pres">
      <dgm:prSet presAssocID="{CB667799-F08E-4631-94C5-4DD7366CA3D5}" presName="text" presStyleLbl="fgAcc0" presStyleIdx="0" presStyleCnt="1">
        <dgm:presLayoutVars>
          <dgm:chPref val="3"/>
        </dgm:presLayoutVars>
      </dgm:prSet>
      <dgm:spPr/>
    </dgm:pt>
    <dgm:pt modelId="{EB1EF465-0DDF-4025-B6EB-0D90B295E815}" type="pres">
      <dgm:prSet presAssocID="{CB667799-F08E-4631-94C5-4DD7366CA3D5}" presName="hierChild2" presStyleCnt="0"/>
      <dgm:spPr/>
    </dgm:pt>
    <dgm:pt modelId="{E52E8798-DA23-4676-861E-B23B0BC02C43}" type="pres">
      <dgm:prSet presAssocID="{7140664F-004E-4072-B387-AEBC52AC5AA0}" presName="Name10" presStyleLbl="parChTrans1D2" presStyleIdx="0" presStyleCnt="2"/>
      <dgm:spPr/>
    </dgm:pt>
    <dgm:pt modelId="{906250D5-14C6-4530-BA2A-4A6CFFB013B0}" type="pres">
      <dgm:prSet presAssocID="{7373C3A7-576C-42C6-938C-5C30E501B601}" presName="hierRoot2" presStyleCnt="0"/>
      <dgm:spPr/>
    </dgm:pt>
    <dgm:pt modelId="{2A9FCD8B-EA73-4276-A18B-C6EAA3DDC479}" type="pres">
      <dgm:prSet presAssocID="{7373C3A7-576C-42C6-938C-5C30E501B601}" presName="composite2" presStyleCnt="0"/>
      <dgm:spPr/>
    </dgm:pt>
    <dgm:pt modelId="{7877A7E9-2EDE-41F5-9FB0-15A3DF6BBF80}" type="pres">
      <dgm:prSet presAssocID="{7373C3A7-576C-42C6-938C-5C30E501B601}" presName="background2" presStyleLbl="node2" presStyleIdx="0" presStyleCnt="2"/>
      <dgm:spPr/>
    </dgm:pt>
    <dgm:pt modelId="{889E3AD8-C0CC-4A1D-B1DE-A0FE808A5659}" type="pres">
      <dgm:prSet presAssocID="{7373C3A7-576C-42C6-938C-5C30E501B601}" presName="text2" presStyleLbl="fgAcc2" presStyleIdx="0" presStyleCnt="2">
        <dgm:presLayoutVars>
          <dgm:chPref val="3"/>
        </dgm:presLayoutVars>
      </dgm:prSet>
      <dgm:spPr/>
    </dgm:pt>
    <dgm:pt modelId="{20DD4E34-CC38-4D41-967B-B386ACAA7DB0}" type="pres">
      <dgm:prSet presAssocID="{7373C3A7-576C-42C6-938C-5C30E501B601}" presName="hierChild3" presStyleCnt="0"/>
      <dgm:spPr/>
    </dgm:pt>
    <dgm:pt modelId="{88158C9A-959B-4969-878C-20D5B3F71D92}" type="pres">
      <dgm:prSet presAssocID="{D0281474-E64E-436B-A19A-61F870F3C4C8}" presName="Name17" presStyleLbl="parChTrans1D3" presStyleIdx="0" presStyleCnt="3"/>
      <dgm:spPr/>
    </dgm:pt>
    <dgm:pt modelId="{EA993B29-100C-496D-858E-AAC8DEBF8BDB}" type="pres">
      <dgm:prSet presAssocID="{7A8C1C33-445B-4CB0-AB79-F0DC6616EC6B}" presName="hierRoot3" presStyleCnt="0"/>
      <dgm:spPr/>
    </dgm:pt>
    <dgm:pt modelId="{8EF39ACC-FFD6-4B87-A2AB-2D0721281817}" type="pres">
      <dgm:prSet presAssocID="{7A8C1C33-445B-4CB0-AB79-F0DC6616EC6B}" presName="composite3" presStyleCnt="0"/>
      <dgm:spPr/>
    </dgm:pt>
    <dgm:pt modelId="{CD3FDD95-C26C-42D2-8B7F-5D70B8ACB960}" type="pres">
      <dgm:prSet presAssocID="{7A8C1C33-445B-4CB0-AB79-F0DC6616EC6B}" presName="background3" presStyleLbl="node3" presStyleIdx="0" presStyleCnt="3"/>
      <dgm:spPr/>
    </dgm:pt>
    <dgm:pt modelId="{FCAD37DF-2C80-4D0F-B663-E323CB748243}" type="pres">
      <dgm:prSet presAssocID="{7A8C1C33-445B-4CB0-AB79-F0DC6616EC6B}" presName="text3" presStyleLbl="fgAcc3" presStyleIdx="0" presStyleCnt="3">
        <dgm:presLayoutVars>
          <dgm:chPref val="3"/>
        </dgm:presLayoutVars>
      </dgm:prSet>
      <dgm:spPr/>
    </dgm:pt>
    <dgm:pt modelId="{7908496B-E190-4D70-92F2-A601319824B9}" type="pres">
      <dgm:prSet presAssocID="{7A8C1C33-445B-4CB0-AB79-F0DC6616EC6B}" presName="hierChild4" presStyleCnt="0"/>
      <dgm:spPr/>
    </dgm:pt>
    <dgm:pt modelId="{2DAA0F24-3859-4816-BCA4-3F11FE6C057D}" type="pres">
      <dgm:prSet presAssocID="{B7AEA13F-CE35-4009-817A-307C17D4EC65}" presName="Name17" presStyleLbl="parChTrans1D3" presStyleIdx="1" presStyleCnt="3"/>
      <dgm:spPr/>
    </dgm:pt>
    <dgm:pt modelId="{B9E47FD1-D644-4063-8F05-6E1FD66A3E04}" type="pres">
      <dgm:prSet presAssocID="{DD0AD9B5-6CA2-4928-A906-05443425E77B}" presName="hierRoot3" presStyleCnt="0"/>
      <dgm:spPr/>
    </dgm:pt>
    <dgm:pt modelId="{5E95CB5D-4339-4C8E-A3FE-E144BA597442}" type="pres">
      <dgm:prSet presAssocID="{DD0AD9B5-6CA2-4928-A906-05443425E77B}" presName="composite3" presStyleCnt="0"/>
      <dgm:spPr/>
    </dgm:pt>
    <dgm:pt modelId="{5137BA48-4E9D-44E8-9071-9F7F1D673090}" type="pres">
      <dgm:prSet presAssocID="{DD0AD9B5-6CA2-4928-A906-05443425E77B}" presName="background3" presStyleLbl="node3" presStyleIdx="1" presStyleCnt="3"/>
      <dgm:spPr/>
    </dgm:pt>
    <dgm:pt modelId="{D7D85F3A-DA13-481C-8088-D5F8FB4C9A1A}" type="pres">
      <dgm:prSet presAssocID="{DD0AD9B5-6CA2-4928-A906-05443425E77B}" presName="text3" presStyleLbl="fgAcc3" presStyleIdx="1" presStyleCnt="3">
        <dgm:presLayoutVars>
          <dgm:chPref val="3"/>
        </dgm:presLayoutVars>
      </dgm:prSet>
      <dgm:spPr/>
    </dgm:pt>
    <dgm:pt modelId="{98FC06E5-B5F6-4366-8549-6E7A2481F425}" type="pres">
      <dgm:prSet presAssocID="{DD0AD9B5-6CA2-4928-A906-05443425E77B}" presName="hierChild4" presStyleCnt="0"/>
      <dgm:spPr/>
    </dgm:pt>
    <dgm:pt modelId="{D5BA4384-B35A-4C27-8BEC-78C11098B981}" type="pres">
      <dgm:prSet presAssocID="{687606A2-ACB3-4FAD-93BA-759123044C64}" presName="Name10" presStyleLbl="parChTrans1D2" presStyleIdx="1" presStyleCnt="2"/>
      <dgm:spPr/>
    </dgm:pt>
    <dgm:pt modelId="{AFFB6D73-CDA4-4708-BEDF-89C7873C7E84}" type="pres">
      <dgm:prSet presAssocID="{D5D5B8DE-7123-46F4-A072-7F5E4C25DDFA}" presName="hierRoot2" presStyleCnt="0"/>
      <dgm:spPr/>
    </dgm:pt>
    <dgm:pt modelId="{B54425D1-BEC0-4CFF-A91E-73C1293D7651}" type="pres">
      <dgm:prSet presAssocID="{D5D5B8DE-7123-46F4-A072-7F5E4C25DDFA}" presName="composite2" presStyleCnt="0"/>
      <dgm:spPr/>
    </dgm:pt>
    <dgm:pt modelId="{9C0B3287-8821-42EA-85C2-15D9FC6286B2}" type="pres">
      <dgm:prSet presAssocID="{D5D5B8DE-7123-46F4-A072-7F5E4C25DDFA}" presName="background2" presStyleLbl="node2" presStyleIdx="1" presStyleCnt="2"/>
      <dgm:spPr/>
    </dgm:pt>
    <dgm:pt modelId="{35D46FB4-291A-4DF5-A982-0D3AA0CC2058}" type="pres">
      <dgm:prSet presAssocID="{D5D5B8DE-7123-46F4-A072-7F5E4C25DDFA}" presName="text2" presStyleLbl="fgAcc2" presStyleIdx="1" presStyleCnt="2">
        <dgm:presLayoutVars>
          <dgm:chPref val="3"/>
        </dgm:presLayoutVars>
      </dgm:prSet>
      <dgm:spPr/>
    </dgm:pt>
    <dgm:pt modelId="{0F23A3AB-8313-4816-A96E-ACA39A4918E1}" type="pres">
      <dgm:prSet presAssocID="{D5D5B8DE-7123-46F4-A072-7F5E4C25DDFA}" presName="hierChild3" presStyleCnt="0"/>
      <dgm:spPr/>
    </dgm:pt>
    <dgm:pt modelId="{84467F9E-613C-4071-8EBC-699926A5B72F}" type="pres">
      <dgm:prSet presAssocID="{89333267-60BD-4F5F-B263-0DB54178FDF6}" presName="Name17" presStyleLbl="parChTrans1D3" presStyleIdx="2" presStyleCnt="3"/>
      <dgm:spPr/>
    </dgm:pt>
    <dgm:pt modelId="{97F94579-477B-4988-B6AE-10B20DBADA19}" type="pres">
      <dgm:prSet presAssocID="{6FFBE2B1-220C-4F2C-8CD3-FB59C78F4BC8}" presName="hierRoot3" presStyleCnt="0"/>
      <dgm:spPr/>
    </dgm:pt>
    <dgm:pt modelId="{B4A0E8AD-BA8D-4616-A4A2-4E42F5599BC2}" type="pres">
      <dgm:prSet presAssocID="{6FFBE2B1-220C-4F2C-8CD3-FB59C78F4BC8}" presName="composite3" presStyleCnt="0"/>
      <dgm:spPr/>
    </dgm:pt>
    <dgm:pt modelId="{7D948121-EC74-4730-9B25-70D83D63F9C8}" type="pres">
      <dgm:prSet presAssocID="{6FFBE2B1-220C-4F2C-8CD3-FB59C78F4BC8}" presName="background3" presStyleLbl="node3" presStyleIdx="2" presStyleCnt="3"/>
      <dgm:spPr/>
    </dgm:pt>
    <dgm:pt modelId="{C711A2BB-1460-4571-BC36-0A725DA6184D}" type="pres">
      <dgm:prSet presAssocID="{6FFBE2B1-220C-4F2C-8CD3-FB59C78F4BC8}" presName="text3" presStyleLbl="fgAcc3" presStyleIdx="2" presStyleCnt="3">
        <dgm:presLayoutVars>
          <dgm:chPref val="3"/>
        </dgm:presLayoutVars>
      </dgm:prSet>
      <dgm:spPr/>
    </dgm:pt>
    <dgm:pt modelId="{BF505155-3DF0-4275-8742-85C1D0D48C3C}" type="pres">
      <dgm:prSet presAssocID="{6FFBE2B1-220C-4F2C-8CD3-FB59C78F4BC8}" presName="hierChild4" presStyleCnt="0"/>
      <dgm:spPr/>
    </dgm:pt>
  </dgm:ptLst>
  <dgm:cxnLst>
    <dgm:cxn modelId="{52044F09-4B5A-45BF-B342-AD8BF431345D}" srcId="{7373C3A7-576C-42C6-938C-5C30E501B601}" destId="{7A8C1C33-445B-4CB0-AB79-F0DC6616EC6B}" srcOrd="0" destOrd="0" parTransId="{D0281474-E64E-436B-A19A-61F870F3C4C8}" sibTransId="{1BFBB350-EFE5-4DC1-B1FF-5453F528813B}"/>
    <dgm:cxn modelId="{1173D80C-6DA2-48AB-85A0-6B53588A8414}" type="presOf" srcId="{7140664F-004E-4072-B387-AEBC52AC5AA0}" destId="{E52E8798-DA23-4676-861E-B23B0BC02C43}" srcOrd="0" destOrd="0" presId="urn:microsoft.com/office/officeart/2005/8/layout/hierarchy1"/>
    <dgm:cxn modelId="{20E95E39-D216-4650-8FFB-2BE07B31A825}" type="presOf" srcId="{B7AEA13F-CE35-4009-817A-307C17D4EC65}" destId="{2DAA0F24-3859-4816-BCA4-3F11FE6C057D}" srcOrd="0" destOrd="0" presId="urn:microsoft.com/office/officeart/2005/8/layout/hierarchy1"/>
    <dgm:cxn modelId="{43C7CC5C-1EA0-488B-A509-E4CCC787528D}" type="presOf" srcId="{58531256-2A07-4624-AB8A-BFDFDAC7AAEF}" destId="{14D606D8-7EE1-4D08-A991-99B73AA7A8BA}" srcOrd="0" destOrd="0" presId="urn:microsoft.com/office/officeart/2005/8/layout/hierarchy1"/>
    <dgm:cxn modelId="{C0FCE65F-3BDD-49E8-B1E2-CE8E1C0AD6A0}" type="presOf" srcId="{DD0AD9B5-6CA2-4928-A906-05443425E77B}" destId="{D7D85F3A-DA13-481C-8088-D5F8FB4C9A1A}" srcOrd="0" destOrd="0" presId="urn:microsoft.com/office/officeart/2005/8/layout/hierarchy1"/>
    <dgm:cxn modelId="{16FBC360-9DC0-445D-B261-D12C82B94494}" type="presOf" srcId="{89333267-60BD-4F5F-B263-0DB54178FDF6}" destId="{84467F9E-613C-4071-8EBC-699926A5B72F}" srcOrd="0" destOrd="0" presId="urn:microsoft.com/office/officeart/2005/8/layout/hierarchy1"/>
    <dgm:cxn modelId="{CB2D3543-744E-4462-8E32-E2AB0A1F18A2}" srcId="{58531256-2A07-4624-AB8A-BFDFDAC7AAEF}" destId="{CB667799-F08E-4631-94C5-4DD7366CA3D5}" srcOrd="0" destOrd="0" parTransId="{1BC22D87-2C07-44E9-8FBF-2FA219A88542}" sibTransId="{EEE31234-0ACF-4E40-BA78-1350DE620E91}"/>
    <dgm:cxn modelId="{F9C53547-6303-48E4-A48F-0BAF8F06C5B1}" type="presOf" srcId="{7373C3A7-576C-42C6-938C-5C30E501B601}" destId="{889E3AD8-C0CC-4A1D-B1DE-A0FE808A5659}" srcOrd="0" destOrd="0" presId="urn:microsoft.com/office/officeart/2005/8/layout/hierarchy1"/>
    <dgm:cxn modelId="{8D49AC73-8F6E-451A-A19C-7FAA24FA6073}" type="presOf" srcId="{687606A2-ACB3-4FAD-93BA-759123044C64}" destId="{D5BA4384-B35A-4C27-8BEC-78C11098B981}" srcOrd="0" destOrd="0" presId="urn:microsoft.com/office/officeart/2005/8/layout/hierarchy1"/>
    <dgm:cxn modelId="{19B7C954-716C-4CAD-91B9-815C9D9CED25}" type="presOf" srcId="{CB667799-F08E-4631-94C5-4DD7366CA3D5}" destId="{7FB1BE05-F0A6-41BA-9DAE-B4F7626DF3FE}" srcOrd="0" destOrd="0" presId="urn:microsoft.com/office/officeart/2005/8/layout/hierarchy1"/>
    <dgm:cxn modelId="{98AB0580-7A91-4493-BC07-6AC00321F07F}" srcId="{CB667799-F08E-4631-94C5-4DD7366CA3D5}" destId="{7373C3A7-576C-42C6-938C-5C30E501B601}" srcOrd="0" destOrd="0" parTransId="{7140664F-004E-4072-B387-AEBC52AC5AA0}" sibTransId="{C65777CB-4CB1-4652-9D3C-F6C66F144EBA}"/>
    <dgm:cxn modelId="{4990248A-DAFF-492A-99C8-99264F230C63}" type="presOf" srcId="{7A8C1C33-445B-4CB0-AB79-F0DC6616EC6B}" destId="{FCAD37DF-2C80-4D0F-B663-E323CB748243}" srcOrd="0" destOrd="0" presId="urn:microsoft.com/office/officeart/2005/8/layout/hierarchy1"/>
    <dgm:cxn modelId="{2A26759F-A5A7-492E-B47F-FF0C8EE0C8FB}" srcId="{CB667799-F08E-4631-94C5-4DD7366CA3D5}" destId="{D5D5B8DE-7123-46F4-A072-7F5E4C25DDFA}" srcOrd="1" destOrd="0" parTransId="{687606A2-ACB3-4FAD-93BA-759123044C64}" sibTransId="{FFBFBBB5-9C5A-4C4D-BF7C-27F9A86A4CFF}"/>
    <dgm:cxn modelId="{CFA4DCA8-F562-4D07-816F-D332789267A1}" type="presOf" srcId="{D0281474-E64E-436B-A19A-61F870F3C4C8}" destId="{88158C9A-959B-4969-878C-20D5B3F71D92}" srcOrd="0" destOrd="0" presId="urn:microsoft.com/office/officeart/2005/8/layout/hierarchy1"/>
    <dgm:cxn modelId="{632E4CC0-A964-441E-B84B-0C1AF762BEFF}" srcId="{7373C3A7-576C-42C6-938C-5C30E501B601}" destId="{DD0AD9B5-6CA2-4928-A906-05443425E77B}" srcOrd="1" destOrd="0" parTransId="{B7AEA13F-CE35-4009-817A-307C17D4EC65}" sibTransId="{01619239-18ED-450F-9B08-A894A95D08E2}"/>
    <dgm:cxn modelId="{4CA0D8D8-A56F-4330-8F4D-B22B7E56E19F}" type="presOf" srcId="{D5D5B8DE-7123-46F4-A072-7F5E4C25DDFA}" destId="{35D46FB4-291A-4DF5-A982-0D3AA0CC2058}" srcOrd="0" destOrd="0" presId="urn:microsoft.com/office/officeart/2005/8/layout/hierarchy1"/>
    <dgm:cxn modelId="{C7AA6DDB-F86B-4ADC-A32C-F6BD25DE7AF8}" srcId="{D5D5B8DE-7123-46F4-A072-7F5E4C25DDFA}" destId="{6FFBE2B1-220C-4F2C-8CD3-FB59C78F4BC8}" srcOrd="0" destOrd="0" parTransId="{89333267-60BD-4F5F-B263-0DB54178FDF6}" sibTransId="{2E5AF4E7-1F0A-407F-B6F0-95D7201AFBA3}"/>
    <dgm:cxn modelId="{9B4122E5-52FA-4BE1-9838-C877DC9FADDC}" type="presOf" srcId="{6FFBE2B1-220C-4F2C-8CD3-FB59C78F4BC8}" destId="{C711A2BB-1460-4571-BC36-0A725DA6184D}" srcOrd="0" destOrd="0" presId="urn:microsoft.com/office/officeart/2005/8/layout/hierarchy1"/>
    <dgm:cxn modelId="{E6E9D7E2-B29A-4FF8-B78D-CC0E3F324809}" type="presParOf" srcId="{14D606D8-7EE1-4D08-A991-99B73AA7A8BA}" destId="{A73EFC6D-52F7-493D-B35E-94A90C1E0FDF}" srcOrd="0" destOrd="0" presId="urn:microsoft.com/office/officeart/2005/8/layout/hierarchy1"/>
    <dgm:cxn modelId="{F5EE83FF-3C4E-4551-AB84-7E4DA79B7FAC}" type="presParOf" srcId="{A73EFC6D-52F7-493D-B35E-94A90C1E0FDF}" destId="{DD3936A9-CBF8-42B0-B94E-928D67A82E88}" srcOrd="0" destOrd="0" presId="urn:microsoft.com/office/officeart/2005/8/layout/hierarchy1"/>
    <dgm:cxn modelId="{744CE683-8247-4450-A2B1-CB1C8ED94CC5}" type="presParOf" srcId="{DD3936A9-CBF8-42B0-B94E-928D67A82E88}" destId="{5AF4FA17-2EA0-4532-A929-5ADCE02B790F}" srcOrd="0" destOrd="0" presId="urn:microsoft.com/office/officeart/2005/8/layout/hierarchy1"/>
    <dgm:cxn modelId="{6FF38F73-6458-4EE0-A78B-54B0D31E5E91}" type="presParOf" srcId="{DD3936A9-CBF8-42B0-B94E-928D67A82E88}" destId="{7FB1BE05-F0A6-41BA-9DAE-B4F7626DF3FE}" srcOrd="1" destOrd="0" presId="urn:microsoft.com/office/officeart/2005/8/layout/hierarchy1"/>
    <dgm:cxn modelId="{968704CB-1A11-47F9-AA50-AAB182895DA2}" type="presParOf" srcId="{A73EFC6D-52F7-493D-B35E-94A90C1E0FDF}" destId="{EB1EF465-0DDF-4025-B6EB-0D90B295E815}" srcOrd="1" destOrd="0" presId="urn:microsoft.com/office/officeart/2005/8/layout/hierarchy1"/>
    <dgm:cxn modelId="{936F60D4-2892-4A4D-B2E5-7818852089D3}" type="presParOf" srcId="{EB1EF465-0DDF-4025-B6EB-0D90B295E815}" destId="{E52E8798-DA23-4676-861E-B23B0BC02C43}" srcOrd="0" destOrd="0" presId="urn:microsoft.com/office/officeart/2005/8/layout/hierarchy1"/>
    <dgm:cxn modelId="{F3D6220B-6C89-4420-AF57-AB0309031BCB}" type="presParOf" srcId="{EB1EF465-0DDF-4025-B6EB-0D90B295E815}" destId="{906250D5-14C6-4530-BA2A-4A6CFFB013B0}" srcOrd="1" destOrd="0" presId="urn:microsoft.com/office/officeart/2005/8/layout/hierarchy1"/>
    <dgm:cxn modelId="{09A74550-657F-4FC9-BDBB-9694B9D1D9AA}" type="presParOf" srcId="{906250D5-14C6-4530-BA2A-4A6CFFB013B0}" destId="{2A9FCD8B-EA73-4276-A18B-C6EAA3DDC479}" srcOrd="0" destOrd="0" presId="urn:microsoft.com/office/officeart/2005/8/layout/hierarchy1"/>
    <dgm:cxn modelId="{D078E367-57D9-4AE9-815B-3379E2698338}" type="presParOf" srcId="{2A9FCD8B-EA73-4276-A18B-C6EAA3DDC479}" destId="{7877A7E9-2EDE-41F5-9FB0-15A3DF6BBF80}" srcOrd="0" destOrd="0" presId="urn:microsoft.com/office/officeart/2005/8/layout/hierarchy1"/>
    <dgm:cxn modelId="{2AFC152A-9C8F-4AB3-B472-18458F3AF1A1}" type="presParOf" srcId="{2A9FCD8B-EA73-4276-A18B-C6EAA3DDC479}" destId="{889E3AD8-C0CC-4A1D-B1DE-A0FE808A5659}" srcOrd="1" destOrd="0" presId="urn:microsoft.com/office/officeart/2005/8/layout/hierarchy1"/>
    <dgm:cxn modelId="{B5FA2F14-C3F6-4EC2-A27D-AFE56A3EC0A2}" type="presParOf" srcId="{906250D5-14C6-4530-BA2A-4A6CFFB013B0}" destId="{20DD4E34-CC38-4D41-967B-B386ACAA7DB0}" srcOrd="1" destOrd="0" presId="urn:microsoft.com/office/officeart/2005/8/layout/hierarchy1"/>
    <dgm:cxn modelId="{7167A0D2-7222-474B-85EA-F0EF8CA64675}" type="presParOf" srcId="{20DD4E34-CC38-4D41-967B-B386ACAA7DB0}" destId="{88158C9A-959B-4969-878C-20D5B3F71D92}" srcOrd="0" destOrd="0" presId="urn:microsoft.com/office/officeart/2005/8/layout/hierarchy1"/>
    <dgm:cxn modelId="{26B5244A-D4CA-435F-A59F-41A3828BD4A6}" type="presParOf" srcId="{20DD4E34-CC38-4D41-967B-B386ACAA7DB0}" destId="{EA993B29-100C-496D-858E-AAC8DEBF8BDB}" srcOrd="1" destOrd="0" presId="urn:microsoft.com/office/officeart/2005/8/layout/hierarchy1"/>
    <dgm:cxn modelId="{2B5C3D29-9C8D-43A6-B2B3-F99277586FF9}" type="presParOf" srcId="{EA993B29-100C-496D-858E-AAC8DEBF8BDB}" destId="{8EF39ACC-FFD6-4B87-A2AB-2D0721281817}" srcOrd="0" destOrd="0" presId="urn:microsoft.com/office/officeart/2005/8/layout/hierarchy1"/>
    <dgm:cxn modelId="{B44B47D0-01EE-47F8-9F46-2207C98E7658}" type="presParOf" srcId="{8EF39ACC-FFD6-4B87-A2AB-2D0721281817}" destId="{CD3FDD95-C26C-42D2-8B7F-5D70B8ACB960}" srcOrd="0" destOrd="0" presId="urn:microsoft.com/office/officeart/2005/8/layout/hierarchy1"/>
    <dgm:cxn modelId="{8FB38262-3ABA-4D4F-9E3A-1CF8CE15F29B}" type="presParOf" srcId="{8EF39ACC-FFD6-4B87-A2AB-2D0721281817}" destId="{FCAD37DF-2C80-4D0F-B663-E323CB748243}" srcOrd="1" destOrd="0" presId="urn:microsoft.com/office/officeart/2005/8/layout/hierarchy1"/>
    <dgm:cxn modelId="{3ECDD021-64EE-4ADE-B1DD-409E180BBABC}" type="presParOf" srcId="{EA993B29-100C-496D-858E-AAC8DEBF8BDB}" destId="{7908496B-E190-4D70-92F2-A601319824B9}" srcOrd="1" destOrd="0" presId="urn:microsoft.com/office/officeart/2005/8/layout/hierarchy1"/>
    <dgm:cxn modelId="{BDA767DB-340B-45F1-845D-D63C0F4E7EDA}" type="presParOf" srcId="{20DD4E34-CC38-4D41-967B-B386ACAA7DB0}" destId="{2DAA0F24-3859-4816-BCA4-3F11FE6C057D}" srcOrd="2" destOrd="0" presId="urn:microsoft.com/office/officeart/2005/8/layout/hierarchy1"/>
    <dgm:cxn modelId="{F90A648B-6284-4292-9185-DF97D11ED18B}" type="presParOf" srcId="{20DD4E34-CC38-4D41-967B-B386ACAA7DB0}" destId="{B9E47FD1-D644-4063-8F05-6E1FD66A3E04}" srcOrd="3" destOrd="0" presId="urn:microsoft.com/office/officeart/2005/8/layout/hierarchy1"/>
    <dgm:cxn modelId="{D188E103-218A-45E0-8C9B-B75CB78DA12B}" type="presParOf" srcId="{B9E47FD1-D644-4063-8F05-6E1FD66A3E04}" destId="{5E95CB5D-4339-4C8E-A3FE-E144BA597442}" srcOrd="0" destOrd="0" presId="urn:microsoft.com/office/officeart/2005/8/layout/hierarchy1"/>
    <dgm:cxn modelId="{4956FFD7-712E-4327-A9AF-AAB30FF97496}" type="presParOf" srcId="{5E95CB5D-4339-4C8E-A3FE-E144BA597442}" destId="{5137BA48-4E9D-44E8-9071-9F7F1D673090}" srcOrd="0" destOrd="0" presId="urn:microsoft.com/office/officeart/2005/8/layout/hierarchy1"/>
    <dgm:cxn modelId="{D711DC44-9112-40E4-B865-B38F799DDA55}" type="presParOf" srcId="{5E95CB5D-4339-4C8E-A3FE-E144BA597442}" destId="{D7D85F3A-DA13-481C-8088-D5F8FB4C9A1A}" srcOrd="1" destOrd="0" presId="urn:microsoft.com/office/officeart/2005/8/layout/hierarchy1"/>
    <dgm:cxn modelId="{FC045E62-03B7-4D8C-B325-FEF8C12EA186}" type="presParOf" srcId="{B9E47FD1-D644-4063-8F05-6E1FD66A3E04}" destId="{98FC06E5-B5F6-4366-8549-6E7A2481F425}" srcOrd="1" destOrd="0" presId="urn:microsoft.com/office/officeart/2005/8/layout/hierarchy1"/>
    <dgm:cxn modelId="{766B640B-B9E4-4ACC-A2B0-857673E21303}" type="presParOf" srcId="{EB1EF465-0DDF-4025-B6EB-0D90B295E815}" destId="{D5BA4384-B35A-4C27-8BEC-78C11098B981}" srcOrd="2" destOrd="0" presId="urn:microsoft.com/office/officeart/2005/8/layout/hierarchy1"/>
    <dgm:cxn modelId="{F6185825-2D43-4D73-BCF3-56375DC8C963}" type="presParOf" srcId="{EB1EF465-0DDF-4025-B6EB-0D90B295E815}" destId="{AFFB6D73-CDA4-4708-BEDF-89C7873C7E84}" srcOrd="3" destOrd="0" presId="urn:microsoft.com/office/officeart/2005/8/layout/hierarchy1"/>
    <dgm:cxn modelId="{8B1CA133-1A1E-40C8-9975-1CE72AA9BB55}" type="presParOf" srcId="{AFFB6D73-CDA4-4708-BEDF-89C7873C7E84}" destId="{B54425D1-BEC0-4CFF-A91E-73C1293D7651}" srcOrd="0" destOrd="0" presId="urn:microsoft.com/office/officeart/2005/8/layout/hierarchy1"/>
    <dgm:cxn modelId="{4A63476C-B565-455E-B1B0-57632B6631AA}" type="presParOf" srcId="{B54425D1-BEC0-4CFF-A91E-73C1293D7651}" destId="{9C0B3287-8821-42EA-85C2-15D9FC6286B2}" srcOrd="0" destOrd="0" presId="urn:microsoft.com/office/officeart/2005/8/layout/hierarchy1"/>
    <dgm:cxn modelId="{6EC15A52-417D-43BA-85FE-140F6E2C6D95}" type="presParOf" srcId="{B54425D1-BEC0-4CFF-A91E-73C1293D7651}" destId="{35D46FB4-291A-4DF5-A982-0D3AA0CC2058}" srcOrd="1" destOrd="0" presId="urn:microsoft.com/office/officeart/2005/8/layout/hierarchy1"/>
    <dgm:cxn modelId="{A227460E-2815-4750-8384-4E9C3C389012}" type="presParOf" srcId="{AFFB6D73-CDA4-4708-BEDF-89C7873C7E84}" destId="{0F23A3AB-8313-4816-A96E-ACA39A4918E1}" srcOrd="1" destOrd="0" presId="urn:microsoft.com/office/officeart/2005/8/layout/hierarchy1"/>
    <dgm:cxn modelId="{3D5A094A-2CC7-4FE1-9DEC-3EBADD410498}" type="presParOf" srcId="{0F23A3AB-8313-4816-A96E-ACA39A4918E1}" destId="{84467F9E-613C-4071-8EBC-699926A5B72F}" srcOrd="0" destOrd="0" presId="urn:microsoft.com/office/officeart/2005/8/layout/hierarchy1"/>
    <dgm:cxn modelId="{9321C02F-B43A-4C9B-94F1-21A1148ECC56}" type="presParOf" srcId="{0F23A3AB-8313-4816-A96E-ACA39A4918E1}" destId="{97F94579-477B-4988-B6AE-10B20DBADA19}" srcOrd="1" destOrd="0" presId="urn:microsoft.com/office/officeart/2005/8/layout/hierarchy1"/>
    <dgm:cxn modelId="{64709567-B07E-49C0-9336-4B89ABF508FF}" type="presParOf" srcId="{97F94579-477B-4988-B6AE-10B20DBADA19}" destId="{B4A0E8AD-BA8D-4616-A4A2-4E42F5599BC2}" srcOrd="0" destOrd="0" presId="urn:microsoft.com/office/officeart/2005/8/layout/hierarchy1"/>
    <dgm:cxn modelId="{59D5F684-59A8-4220-AD74-2AD04B683170}" type="presParOf" srcId="{B4A0E8AD-BA8D-4616-A4A2-4E42F5599BC2}" destId="{7D948121-EC74-4730-9B25-70D83D63F9C8}" srcOrd="0" destOrd="0" presId="urn:microsoft.com/office/officeart/2005/8/layout/hierarchy1"/>
    <dgm:cxn modelId="{AC432ADE-0F52-4FB0-9419-3C31DCE2ABFF}" type="presParOf" srcId="{B4A0E8AD-BA8D-4616-A4A2-4E42F5599BC2}" destId="{C711A2BB-1460-4571-BC36-0A725DA6184D}" srcOrd="1" destOrd="0" presId="urn:microsoft.com/office/officeart/2005/8/layout/hierarchy1"/>
    <dgm:cxn modelId="{B4E8FCF1-3FAA-4A61-A346-4A13C1487E5D}" type="presParOf" srcId="{97F94579-477B-4988-B6AE-10B20DBADA19}" destId="{BF505155-3DF0-4275-8742-85C1D0D48C3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7E5981-7C67-45EC-BB0A-2B25F31CA009}" type="doc">
      <dgm:prSet loTypeId="urn:microsoft.com/office/officeart/2005/8/layout/hierarchy1" loCatId="hierarchy" qsTypeId="urn:microsoft.com/office/officeart/2005/8/quickstyle/simple1" qsCatId="simple" csTypeId="urn:microsoft.com/office/officeart/2005/8/colors/colorful1#6" csCatId="colorful" phldr="1"/>
      <dgm:spPr/>
      <dgm:t>
        <a:bodyPr/>
        <a:lstStyle/>
        <a:p>
          <a:pPr rtl="1"/>
          <a:endParaRPr lang="fa-IR"/>
        </a:p>
      </dgm:t>
    </dgm:pt>
    <dgm:pt modelId="{7056985B-5190-4838-93B0-AB232BCF4147}">
      <dgm:prSet phldrT="[Text]"/>
      <dgm:spPr/>
      <dgm:t>
        <a:bodyPr/>
        <a:lstStyle/>
        <a:p>
          <a:pPr rtl="1"/>
          <a:r>
            <a:rPr lang="fa-IR" dirty="0"/>
            <a:t>تست های آزمایشگاهی</a:t>
          </a:r>
        </a:p>
      </dgm:t>
    </dgm:pt>
    <dgm:pt modelId="{181819B3-2461-4F50-B1D2-0C8146CE1E47}" type="parTrans" cxnId="{60B54180-AEBE-4D79-B098-EA85D5FE801F}">
      <dgm:prSet/>
      <dgm:spPr/>
      <dgm:t>
        <a:bodyPr/>
        <a:lstStyle/>
        <a:p>
          <a:pPr rtl="1"/>
          <a:endParaRPr lang="fa-IR"/>
        </a:p>
      </dgm:t>
    </dgm:pt>
    <dgm:pt modelId="{00154C74-8A56-4389-8790-4D4A3F392B77}" type="sibTrans" cxnId="{60B54180-AEBE-4D79-B098-EA85D5FE801F}">
      <dgm:prSet/>
      <dgm:spPr/>
      <dgm:t>
        <a:bodyPr/>
        <a:lstStyle/>
        <a:p>
          <a:pPr rtl="1"/>
          <a:endParaRPr lang="fa-IR"/>
        </a:p>
      </dgm:t>
    </dgm:pt>
    <dgm:pt modelId="{F085F9F1-B663-47AA-889A-FA17F560306C}">
      <dgm:prSet phldrT="[Text]"/>
      <dgm:spPr/>
      <dgm:t>
        <a:bodyPr/>
        <a:lstStyle/>
        <a:p>
          <a:pPr rtl="1"/>
          <a:r>
            <a:rPr lang="fa-IR" dirty="0"/>
            <a:t>غیر ضروری</a:t>
          </a:r>
        </a:p>
        <a:p>
          <a:pPr rtl="1"/>
          <a:r>
            <a:rPr lang="fa-IR" dirty="0"/>
            <a:t>(در صورت نیاز درخواست میشوند)</a:t>
          </a:r>
        </a:p>
      </dgm:t>
    </dgm:pt>
    <dgm:pt modelId="{72A0041F-E89B-4608-A2AA-DECC172E0EF0}" type="parTrans" cxnId="{10487D03-8DB3-4D04-810D-285D3BDFC6A0}">
      <dgm:prSet/>
      <dgm:spPr/>
      <dgm:t>
        <a:bodyPr/>
        <a:lstStyle/>
        <a:p>
          <a:pPr rtl="1"/>
          <a:endParaRPr lang="fa-IR"/>
        </a:p>
      </dgm:t>
    </dgm:pt>
    <dgm:pt modelId="{7A6C9C5A-D1BB-4965-9467-BEA58D430C4D}" type="sibTrans" cxnId="{10487D03-8DB3-4D04-810D-285D3BDFC6A0}">
      <dgm:prSet/>
      <dgm:spPr/>
      <dgm:t>
        <a:bodyPr/>
        <a:lstStyle/>
        <a:p>
          <a:pPr rtl="1"/>
          <a:endParaRPr lang="fa-IR"/>
        </a:p>
      </dgm:t>
    </dgm:pt>
    <dgm:pt modelId="{71A9F058-7C38-4E8F-8F9C-A3141A3E58FD}">
      <dgm:prSet phldrT="[Text]"/>
      <dgm:spPr/>
      <dgm:t>
        <a:bodyPr/>
        <a:lstStyle/>
        <a:p>
          <a:pPr rtl="1"/>
          <a:r>
            <a:rPr lang="fa-IR" dirty="0"/>
            <a:t>تکرر ادرار- افزایش حجم ادرار</a:t>
          </a:r>
        </a:p>
      </dgm:t>
    </dgm:pt>
    <dgm:pt modelId="{6C077132-3386-4496-9B81-9A5317E9C2AA}" type="parTrans" cxnId="{133B0499-CDEC-491E-8D1E-3AFE66270FD4}">
      <dgm:prSet/>
      <dgm:spPr/>
      <dgm:t>
        <a:bodyPr/>
        <a:lstStyle/>
        <a:p>
          <a:pPr rtl="1"/>
          <a:endParaRPr lang="fa-IR"/>
        </a:p>
      </dgm:t>
    </dgm:pt>
    <dgm:pt modelId="{592D38CE-3C87-4F9F-9A3A-042C6AB75F4A}" type="sibTrans" cxnId="{133B0499-CDEC-491E-8D1E-3AFE66270FD4}">
      <dgm:prSet/>
      <dgm:spPr/>
      <dgm:t>
        <a:bodyPr/>
        <a:lstStyle/>
        <a:p>
          <a:pPr rtl="1"/>
          <a:endParaRPr lang="fa-IR"/>
        </a:p>
      </dgm:t>
    </dgm:pt>
    <dgm:pt modelId="{5118BFE2-CF53-4F13-A482-4F88C79F50C9}">
      <dgm:prSet phldrT="[Text]"/>
      <dgm:spPr/>
      <dgm:t>
        <a:bodyPr/>
        <a:lstStyle/>
        <a:p>
          <a:pPr rtl="1"/>
          <a:r>
            <a:rPr lang="fa-IR" dirty="0"/>
            <a:t>حجم باقیمانده ادرار بالا</a:t>
          </a:r>
        </a:p>
      </dgm:t>
    </dgm:pt>
    <dgm:pt modelId="{92F4F14E-9144-4450-9480-CC547CA87611}" type="parTrans" cxnId="{D6A72A72-5879-4B21-BD2C-4E7F77D709AB}">
      <dgm:prSet/>
      <dgm:spPr/>
      <dgm:t>
        <a:bodyPr/>
        <a:lstStyle/>
        <a:p>
          <a:pPr rtl="1"/>
          <a:endParaRPr lang="fa-IR"/>
        </a:p>
      </dgm:t>
    </dgm:pt>
    <dgm:pt modelId="{6E8D1F96-1E7A-4D71-AFE6-D191EEBD17A4}" type="sibTrans" cxnId="{D6A72A72-5879-4B21-BD2C-4E7F77D709AB}">
      <dgm:prSet/>
      <dgm:spPr/>
      <dgm:t>
        <a:bodyPr/>
        <a:lstStyle/>
        <a:p>
          <a:pPr rtl="1"/>
          <a:endParaRPr lang="fa-IR"/>
        </a:p>
      </dgm:t>
    </dgm:pt>
    <dgm:pt modelId="{1C7316CA-5A57-4D8E-838A-163153824E18}">
      <dgm:prSet phldrT="[Text]"/>
      <dgm:spPr/>
      <dgm:t>
        <a:bodyPr/>
        <a:lstStyle/>
        <a:p>
          <a:pPr rtl="1"/>
          <a:r>
            <a:rPr lang="fa-IR" dirty="0"/>
            <a:t>ضروری</a:t>
          </a:r>
        </a:p>
        <a:p>
          <a:pPr rtl="1"/>
          <a:r>
            <a:rPr lang="fa-IR" dirty="0"/>
            <a:t>(در همه بیماران درخواست میشود)</a:t>
          </a:r>
        </a:p>
      </dgm:t>
    </dgm:pt>
    <dgm:pt modelId="{93BA2351-4000-4414-B6FD-01DE6D9AF459}" type="parTrans" cxnId="{08D02D6E-864C-4848-A8CE-7C7911CA9237}">
      <dgm:prSet/>
      <dgm:spPr/>
      <dgm:t>
        <a:bodyPr/>
        <a:lstStyle/>
        <a:p>
          <a:pPr rtl="1"/>
          <a:endParaRPr lang="fa-IR"/>
        </a:p>
      </dgm:t>
    </dgm:pt>
    <dgm:pt modelId="{3E0DFA3B-2440-4C86-90FC-7D4F45820F06}" type="sibTrans" cxnId="{08D02D6E-864C-4848-A8CE-7C7911CA9237}">
      <dgm:prSet/>
      <dgm:spPr/>
      <dgm:t>
        <a:bodyPr/>
        <a:lstStyle/>
        <a:p>
          <a:pPr rtl="1"/>
          <a:endParaRPr lang="fa-IR"/>
        </a:p>
      </dgm:t>
    </dgm:pt>
    <dgm:pt modelId="{22D7CC26-C2FF-4294-AF7A-47CD89150F50}">
      <dgm:prSet phldrT="[Text]"/>
      <dgm:spPr/>
      <dgm:t>
        <a:bodyPr/>
        <a:lstStyle/>
        <a:p>
          <a:pPr rtl="1"/>
          <a:r>
            <a:rPr lang="en-US" dirty="0"/>
            <a:t>U/A, FBS</a:t>
          </a:r>
          <a:endParaRPr lang="fa-IR" dirty="0"/>
        </a:p>
      </dgm:t>
    </dgm:pt>
    <dgm:pt modelId="{88715C72-A628-4539-A73E-DE91A0738D12}" type="parTrans" cxnId="{C93B8C24-73CA-414E-B983-D92EC9530DA3}">
      <dgm:prSet/>
      <dgm:spPr/>
      <dgm:t>
        <a:bodyPr/>
        <a:lstStyle/>
        <a:p>
          <a:pPr rtl="1"/>
          <a:endParaRPr lang="fa-IR"/>
        </a:p>
      </dgm:t>
    </dgm:pt>
    <dgm:pt modelId="{585DE43E-9FCF-49E3-8909-A5C700D7A310}" type="sibTrans" cxnId="{C93B8C24-73CA-414E-B983-D92EC9530DA3}">
      <dgm:prSet/>
      <dgm:spPr/>
      <dgm:t>
        <a:bodyPr/>
        <a:lstStyle/>
        <a:p>
          <a:pPr rtl="1"/>
          <a:endParaRPr lang="fa-IR"/>
        </a:p>
      </dgm:t>
    </dgm:pt>
    <dgm:pt modelId="{958E61E7-A8AB-4C6C-B68A-06582C7F4D5B}">
      <dgm:prSet/>
      <dgm:spPr/>
      <dgm:t>
        <a:bodyPr/>
        <a:lstStyle/>
        <a:p>
          <a:pPr rtl="1"/>
          <a:r>
            <a:rPr lang="fa-IR" dirty="0"/>
            <a:t>در صورت عفونت درمان و مجدد ارزیابی میشوند</a:t>
          </a:r>
        </a:p>
      </dgm:t>
    </dgm:pt>
    <dgm:pt modelId="{358C7A8D-91EF-4F68-99FD-1216E7EF31FD}" type="parTrans" cxnId="{8BC4D624-E3E3-42BC-BB08-B25A46F640F5}">
      <dgm:prSet/>
      <dgm:spPr/>
      <dgm:t>
        <a:bodyPr/>
        <a:lstStyle/>
        <a:p>
          <a:pPr rtl="1"/>
          <a:endParaRPr lang="fa-IR"/>
        </a:p>
      </dgm:t>
    </dgm:pt>
    <dgm:pt modelId="{C2A213DB-07F4-4BE8-B565-DEA795C26D06}" type="sibTrans" cxnId="{8BC4D624-E3E3-42BC-BB08-B25A46F640F5}">
      <dgm:prSet/>
      <dgm:spPr/>
      <dgm:t>
        <a:bodyPr/>
        <a:lstStyle/>
        <a:p>
          <a:pPr rtl="1"/>
          <a:endParaRPr lang="fa-IR"/>
        </a:p>
      </dgm:t>
    </dgm:pt>
    <dgm:pt modelId="{E7F0B8FB-DD72-48A5-9399-CEBC8200EC99}">
      <dgm:prSet/>
      <dgm:spPr/>
      <dgm:t>
        <a:bodyPr/>
        <a:lstStyle/>
        <a:p>
          <a:pPr rtl="1"/>
          <a:r>
            <a:rPr lang="en-US" dirty="0"/>
            <a:t>B12</a:t>
          </a:r>
          <a:r>
            <a:rPr lang="fa-IR" dirty="0"/>
            <a:t>سرم</a:t>
          </a:r>
        </a:p>
      </dgm:t>
    </dgm:pt>
    <dgm:pt modelId="{F5B7DA33-7C0C-4EF6-8150-770850DC37DB}" type="parTrans" cxnId="{C0830E2A-967C-462E-9621-0F283F80E927}">
      <dgm:prSet/>
      <dgm:spPr/>
      <dgm:t>
        <a:bodyPr/>
        <a:lstStyle/>
        <a:p>
          <a:pPr rtl="1"/>
          <a:endParaRPr lang="fa-IR"/>
        </a:p>
      </dgm:t>
    </dgm:pt>
    <dgm:pt modelId="{C6F61FB0-E028-44B3-AFFC-E471415C4AC5}" type="sibTrans" cxnId="{C0830E2A-967C-462E-9621-0F283F80E927}">
      <dgm:prSet/>
      <dgm:spPr/>
      <dgm:t>
        <a:bodyPr/>
        <a:lstStyle/>
        <a:p>
          <a:pPr rtl="1"/>
          <a:endParaRPr lang="fa-IR"/>
        </a:p>
      </dgm:t>
    </dgm:pt>
    <dgm:pt modelId="{C2C579A9-4A7B-499E-BBF0-6E83F6D9156E}">
      <dgm:prSet/>
      <dgm:spPr/>
      <dgm:t>
        <a:bodyPr/>
        <a:lstStyle/>
        <a:p>
          <a:pPr rtl="1"/>
          <a:r>
            <a:rPr lang="en-US" dirty="0"/>
            <a:t>Ca, FBS</a:t>
          </a:r>
          <a:r>
            <a:rPr lang="fa-IR" dirty="0"/>
            <a:t>سرم</a:t>
          </a:r>
        </a:p>
      </dgm:t>
    </dgm:pt>
    <dgm:pt modelId="{D1290D9E-ED72-4929-B5A0-7613C3AD1E5C}" type="parTrans" cxnId="{821147EE-97D4-4304-A6F1-E6DBFF5B94DB}">
      <dgm:prSet/>
      <dgm:spPr/>
      <dgm:t>
        <a:bodyPr/>
        <a:lstStyle/>
        <a:p>
          <a:pPr rtl="1"/>
          <a:endParaRPr lang="fa-IR"/>
        </a:p>
      </dgm:t>
    </dgm:pt>
    <dgm:pt modelId="{5C8D2B77-3CC8-4F8B-BAC3-E1E5A3EB4279}" type="sibTrans" cxnId="{821147EE-97D4-4304-A6F1-E6DBFF5B94DB}">
      <dgm:prSet/>
      <dgm:spPr/>
      <dgm:t>
        <a:bodyPr/>
        <a:lstStyle/>
        <a:p>
          <a:pPr rtl="1"/>
          <a:endParaRPr lang="fa-IR"/>
        </a:p>
      </dgm:t>
    </dgm:pt>
    <dgm:pt modelId="{432045CF-B494-4EF6-84CE-60CEA6A4EF50}">
      <dgm:prSet/>
      <dgm:spPr/>
      <dgm:t>
        <a:bodyPr/>
        <a:lstStyle/>
        <a:p>
          <a:pPr rtl="1"/>
          <a:r>
            <a:rPr lang="fa-IR" dirty="0"/>
            <a:t>شرح حال احتباس ادرار</a:t>
          </a:r>
        </a:p>
      </dgm:t>
    </dgm:pt>
    <dgm:pt modelId="{FD324F38-8AB2-4A59-86D3-9E4276DBAD82}" type="parTrans" cxnId="{C6AC7BDC-A5BE-4C3C-84C1-BB584373D0E6}">
      <dgm:prSet/>
      <dgm:spPr/>
      <dgm:t>
        <a:bodyPr/>
        <a:lstStyle/>
        <a:p>
          <a:pPr rtl="1"/>
          <a:endParaRPr lang="fa-IR"/>
        </a:p>
      </dgm:t>
    </dgm:pt>
    <dgm:pt modelId="{0B0D4292-708C-46A2-859E-5E031B2525C0}" type="sibTrans" cxnId="{C6AC7BDC-A5BE-4C3C-84C1-BB584373D0E6}">
      <dgm:prSet/>
      <dgm:spPr/>
      <dgm:t>
        <a:bodyPr/>
        <a:lstStyle/>
        <a:p>
          <a:pPr rtl="1"/>
          <a:endParaRPr lang="fa-IR"/>
        </a:p>
      </dgm:t>
    </dgm:pt>
    <dgm:pt modelId="{C8301F20-5CE8-4C0B-9B10-2A031BE31919}">
      <dgm:prSet/>
      <dgm:spPr/>
      <dgm:t>
        <a:bodyPr/>
        <a:lstStyle/>
        <a:p>
          <a:pPr rtl="1"/>
          <a:r>
            <a:rPr lang="en-US" dirty="0"/>
            <a:t>Cr</a:t>
          </a:r>
          <a:r>
            <a:rPr lang="fa-IR" dirty="0"/>
            <a:t>سرم</a:t>
          </a:r>
        </a:p>
      </dgm:t>
    </dgm:pt>
    <dgm:pt modelId="{927ED106-64B3-4773-A064-767201AE4F78}" type="parTrans" cxnId="{ECCEC904-9FD6-447F-9A7C-9EB79ECC45E5}">
      <dgm:prSet/>
      <dgm:spPr/>
      <dgm:t>
        <a:bodyPr/>
        <a:lstStyle/>
        <a:p>
          <a:pPr rtl="1"/>
          <a:endParaRPr lang="fa-IR"/>
        </a:p>
      </dgm:t>
    </dgm:pt>
    <dgm:pt modelId="{5EBCA3AD-0378-4DFF-B505-C14D5603B2E3}" type="sibTrans" cxnId="{ECCEC904-9FD6-447F-9A7C-9EB79ECC45E5}">
      <dgm:prSet/>
      <dgm:spPr/>
      <dgm:t>
        <a:bodyPr/>
        <a:lstStyle/>
        <a:p>
          <a:pPr rtl="1"/>
          <a:endParaRPr lang="fa-IR"/>
        </a:p>
      </dgm:t>
    </dgm:pt>
    <dgm:pt modelId="{3E417BA5-81B1-4539-8E41-228AB72232F8}">
      <dgm:prSet/>
      <dgm:spPr/>
      <dgm:t>
        <a:bodyPr/>
        <a:lstStyle/>
        <a:p>
          <a:pPr rtl="1"/>
          <a:r>
            <a:rPr lang="fa-IR" dirty="0"/>
            <a:t>درد لگن</a:t>
          </a:r>
        </a:p>
        <a:p>
          <a:pPr rtl="1"/>
          <a:r>
            <a:rPr lang="fa-IR" dirty="0"/>
            <a:t>هماچوری بدون عفونت</a:t>
          </a:r>
        </a:p>
        <a:p>
          <a:pPr rtl="1"/>
          <a:r>
            <a:rPr lang="fa-IR" dirty="0"/>
            <a:t>ریسک کانسر مثانه</a:t>
          </a:r>
        </a:p>
      </dgm:t>
    </dgm:pt>
    <dgm:pt modelId="{C902C156-58ED-4DCC-A48D-4DD0C98E1F56}" type="parTrans" cxnId="{3FE6185E-488F-4A2D-BA92-C43C566389EE}">
      <dgm:prSet/>
      <dgm:spPr/>
      <dgm:t>
        <a:bodyPr/>
        <a:lstStyle/>
        <a:p>
          <a:pPr rtl="1"/>
          <a:endParaRPr lang="fa-IR"/>
        </a:p>
      </dgm:t>
    </dgm:pt>
    <dgm:pt modelId="{ADDD0013-F24E-46FE-BD86-CDB47A71E31A}" type="sibTrans" cxnId="{3FE6185E-488F-4A2D-BA92-C43C566389EE}">
      <dgm:prSet/>
      <dgm:spPr/>
      <dgm:t>
        <a:bodyPr/>
        <a:lstStyle/>
        <a:p>
          <a:pPr rtl="1"/>
          <a:endParaRPr lang="fa-IR"/>
        </a:p>
      </dgm:t>
    </dgm:pt>
    <dgm:pt modelId="{5288DCF6-6E42-4C1D-89B8-34D78404B625}">
      <dgm:prSet/>
      <dgm:spPr/>
      <dgm:t>
        <a:bodyPr/>
        <a:lstStyle/>
        <a:p>
          <a:pPr rtl="1"/>
          <a:r>
            <a:rPr lang="fa-IR" dirty="0"/>
            <a:t>سیتولوژی ادرار</a:t>
          </a:r>
        </a:p>
      </dgm:t>
    </dgm:pt>
    <dgm:pt modelId="{EC6BA672-35C8-434A-8E1A-F6B235E721B2}" type="parTrans" cxnId="{3EA4B3B2-74F0-4CAA-A31F-5C65FA60B4E3}">
      <dgm:prSet/>
      <dgm:spPr/>
      <dgm:t>
        <a:bodyPr/>
        <a:lstStyle/>
        <a:p>
          <a:pPr rtl="1"/>
          <a:endParaRPr lang="fa-IR"/>
        </a:p>
      </dgm:t>
    </dgm:pt>
    <dgm:pt modelId="{24938C76-E344-442D-B5C4-4CC80E8D0BBC}" type="sibTrans" cxnId="{3EA4B3B2-74F0-4CAA-A31F-5C65FA60B4E3}">
      <dgm:prSet/>
      <dgm:spPr/>
      <dgm:t>
        <a:bodyPr/>
        <a:lstStyle/>
        <a:p>
          <a:pPr rtl="1"/>
          <a:endParaRPr lang="fa-IR"/>
        </a:p>
      </dgm:t>
    </dgm:pt>
    <dgm:pt modelId="{C7EEF6C8-9D83-429D-A91D-10C9376EE5D3}" type="pres">
      <dgm:prSet presAssocID="{BF7E5981-7C67-45EC-BB0A-2B25F31CA009}" presName="hierChild1" presStyleCnt="0">
        <dgm:presLayoutVars>
          <dgm:chPref val="1"/>
          <dgm:dir/>
          <dgm:animOne val="branch"/>
          <dgm:animLvl val="lvl"/>
          <dgm:resizeHandles/>
        </dgm:presLayoutVars>
      </dgm:prSet>
      <dgm:spPr/>
    </dgm:pt>
    <dgm:pt modelId="{2A5365A5-E73A-4B6D-81EE-154422A0F42D}" type="pres">
      <dgm:prSet presAssocID="{7056985B-5190-4838-93B0-AB232BCF4147}" presName="hierRoot1" presStyleCnt="0"/>
      <dgm:spPr/>
    </dgm:pt>
    <dgm:pt modelId="{FA1E30FC-AC95-409D-B27C-47BBAA9A6EE4}" type="pres">
      <dgm:prSet presAssocID="{7056985B-5190-4838-93B0-AB232BCF4147}" presName="composite" presStyleCnt="0"/>
      <dgm:spPr/>
    </dgm:pt>
    <dgm:pt modelId="{2D451249-F3F9-4382-BA83-D87417AD34C3}" type="pres">
      <dgm:prSet presAssocID="{7056985B-5190-4838-93B0-AB232BCF4147}" presName="background" presStyleLbl="node0" presStyleIdx="0" presStyleCnt="1"/>
      <dgm:spPr/>
    </dgm:pt>
    <dgm:pt modelId="{735779AC-C9E5-406B-93B5-FFD60B80AA28}" type="pres">
      <dgm:prSet presAssocID="{7056985B-5190-4838-93B0-AB232BCF4147}" presName="text" presStyleLbl="fgAcc0" presStyleIdx="0" presStyleCnt="1">
        <dgm:presLayoutVars>
          <dgm:chPref val="3"/>
        </dgm:presLayoutVars>
      </dgm:prSet>
      <dgm:spPr/>
    </dgm:pt>
    <dgm:pt modelId="{87436DEC-23C6-4737-91C0-355234E9B44E}" type="pres">
      <dgm:prSet presAssocID="{7056985B-5190-4838-93B0-AB232BCF4147}" presName="hierChild2" presStyleCnt="0"/>
      <dgm:spPr/>
    </dgm:pt>
    <dgm:pt modelId="{3D202FAF-A59D-4F8F-B510-78F681ECD396}" type="pres">
      <dgm:prSet presAssocID="{72A0041F-E89B-4608-A2AA-DECC172E0EF0}" presName="Name10" presStyleLbl="parChTrans1D2" presStyleIdx="0" presStyleCnt="2"/>
      <dgm:spPr/>
    </dgm:pt>
    <dgm:pt modelId="{7D14E229-89D3-4E84-A474-6D8F55D76C81}" type="pres">
      <dgm:prSet presAssocID="{F085F9F1-B663-47AA-889A-FA17F560306C}" presName="hierRoot2" presStyleCnt="0"/>
      <dgm:spPr/>
    </dgm:pt>
    <dgm:pt modelId="{74BE3E29-8D48-4D0F-ADD7-317A6644EBE4}" type="pres">
      <dgm:prSet presAssocID="{F085F9F1-B663-47AA-889A-FA17F560306C}" presName="composite2" presStyleCnt="0"/>
      <dgm:spPr/>
    </dgm:pt>
    <dgm:pt modelId="{D6830458-3057-45D5-92C9-3798AD9991B3}" type="pres">
      <dgm:prSet presAssocID="{F085F9F1-B663-47AA-889A-FA17F560306C}" presName="background2" presStyleLbl="node2" presStyleIdx="0" presStyleCnt="2"/>
      <dgm:spPr/>
    </dgm:pt>
    <dgm:pt modelId="{0CAD65AE-384C-4E42-80ED-ED89E3B71898}" type="pres">
      <dgm:prSet presAssocID="{F085F9F1-B663-47AA-889A-FA17F560306C}" presName="text2" presStyleLbl="fgAcc2" presStyleIdx="0" presStyleCnt="2">
        <dgm:presLayoutVars>
          <dgm:chPref val="3"/>
        </dgm:presLayoutVars>
      </dgm:prSet>
      <dgm:spPr/>
    </dgm:pt>
    <dgm:pt modelId="{CAC677F7-33F6-469B-BEFF-5D8B1EABEFAB}" type="pres">
      <dgm:prSet presAssocID="{F085F9F1-B663-47AA-889A-FA17F560306C}" presName="hierChild3" presStyleCnt="0"/>
      <dgm:spPr/>
    </dgm:pt>
    <dgm:pt modelId="{3F20C338-12CB-4191-A299-CB1D71A01154}" type="pres">
      <dgm:prSet presAssocID="{C902C156-58ED-4DCC-A48D-4DD0C98E1F56}" presName="Name17" presStyleLbl="parChTrans1D3" presStyleIdx="0" presStyleCnt="5"/>
      <dgm:spPr/>
    </dgm:pt>
    <dgm:pt modelId="{A9D892AF-9EA7-4043-A622-56D9E7B6740A}" type="pres">
      <dgm:prSet presAssocID="{3E417BA5-81B1-4539-8E41-228AB72232F8}" presName="hierRoot3" presStyleCnt="0"/>
      <dgm:spPr/>
    </dgm:pt>
    <dgm:pt modelId="{E08432DB-6E38-4E92-A60F-571886E4A74D}" type="pres">
      <dgm:prSet presAssocID="{3E417BA5-81B1-4539-8E41-228AB72232F8}" presName="composite3" presStyleCnt="0"/>
      <dgm:spPr/>
    </dgm:pt>
    <dgm:pt modelId="{C0828DD4-0832-4DFC-8BA1-53A14BDA31AC}" type="pres">
      <dgm:prSet presAssocID="{3E417BA5-81B1-4539-8E41-228AB72232F8}" presName="background3" presStyleLbl="node3" presStyleIdx="0" presStyleCnt="5"/>
      <dgm:spPr/>
    </dgm:pt>
    <dgm:pt modelId="{FE38934F-93AD-4C2A-BE30-E99A51BA0CBB}" type="pres">
      <dgm:prSet presAssocID="{3E417BA5-81B1-4539-8E41-228AB72232F8}" presName="text3" presStyleLbl="fgAcc3" presStyleIdx="0" presStyleCnt="5">
        <dgm:presLayoutVars>
          <dgm:chPref val="3"/>
        </dgm:presLayoutVars>
      </dgm:prSet>
      <dgm:spPr/>
    </dgm:pt>
    <dgm:pt modelId="{6A0AD4B7-A575-40EC-B22C-AE365842813A}" type="pres">
      <dgm:prSet presAssocID="{3E417BA5-81B1-4539-8E41-228AB72232F8}" presName="hierChild4" presStyleCnt="0"/>
      <dgm:spPr/>
    </dgm:pt>
    <dgm:pt modelId="{BBF19E52-E215-4AE9-B895-49A552A3BF67}" type="pres">
      <dgm:prSet presAssocID="{EC6BA672-35C8-434A-8E1A-F6B235E721B2}" presName="Name23" presStyleLbl="parChTrans1D4" presStyleIdx="0" presStyleCnt="5"/>
      <dgm:spPr/>
    </dgm:pt>
    <dgm:pt modelId="{7515C1D5-E351-4A90-84F5-0E01105A353F}" type="pres">
      <dgm:prSet presAssocID="{5288DCF6-6E42-4C1D-89B8-34D78404B625}" presName="hierRoot4" presStyleCnt="0"/>
      <dgm:spPr/>
    </dgm:pt>
    <dgm:pt modelId="{9CF29FCB-520A-45BE-BF03-AF79B77D5172}" type="pres">
      <dgm:prSet presAssocID="{5288DCF6-6E42-4C1D-89B8-34D78404B625}" presName="composite4" presStyleCnt="0"/>
      <dgm:spPr/>
    </dgm:pt>
    <dgm:pt modelId="{EB9BA919-1C50-48A5-B7B1-62E3545B8A6A}" type="pres">
      <dgm:prSet presAssocID="{5288DCF6-6E42-4C1D-89B8-34D78404B625}" presName="background4" presStyleLbl="node4" presStyleIdx="0" presStyleCnt="5"/>
      <dgm:spPr/>
    </dgm:pt>
    <dgm:pt modelId="{1F1188F1-4710-4C28-911F-52F08C981E27}" type="pres">
      <dgm:prSet presAssocID="{5288DCF6-6E42-4C1D-89B8-34D78404B625}" presName="text4" presStyleLbl="fgAcc4" presStyleIdx="0" presStyleCnt="5" custLinFactNeighborX="5237" custLinFactNeighborY="-7748">
        <dgm:presLayoutVars>
          <dgm:chPref val="3"/>
        </dgm:presLayoutVars>
      </dgm:prSet>
      <dgm:spPr/>
    </dgm:pt>
    <dgm:pt modelId="{6A379D15-4D12-40FB-BAED-4E7235072F1C}" type="pres">
      <dgm:prSet presAssocID="{5288DCF6-6E42-4C1D-89B8-34D78404B625}" presName="hierChild5" presStyleCnt="0"/>
      <dgm:spPr/>
    </dgm:pt>
    <dgm:pt modelId="{A96F75DB-14F1-4BD4-807D-3B6D65085220}" type="pres">
      <dgm:prSet presAssocID="{FD324F38-8AB2-4A59-86D3-9E4276DBAD82}" presName="Name17" presStyleLbl="parChTrans1D3" presStyleIdx="1" presStyleCnt="5"/>
      <dgm:spPr/>
    </dgm:pt>
    <dgm:pt modelId="{1EBB5349-FE12-4685-B829-E268D678FCCF}" type="pres">
      <dgm:prSet presAssocID="{432045CF-B494-4EF6-84CE-60CEA6A4EF50}" presName="hierRoot3" presStyleCnt="0"/>
      <dgm:spPr/>
    </dgm:pt>
    <dgm:pt modelId="{E4FD8B04-200D-492D-9A34-E902D516D1A4}" type="pres">
      <dgm:prSet presAssocID="{432045CF-B494-4EF6-84CE-60CEA6A4EF50}" presName="composite3" presStyleCnt="0"/>
      <dgm:spPr/>
    </dgm:pt>
    <dgm:pt modelId="{45AB8E13-BEE7-4DE0-A30F-07BB29F319E8}" type="pres">
      <dgm:prSet presAssocID="{432045CF-B494-4EF6-84CE-60CEA6A4EF50}" presName="background3" presStyleLbl="node3" presStyleIdx="1" presStyleCnt="5"/>
      <dgm:spPr/>
    </dgm:pt>
    <dgm:pt modelId="{36121189-1F5B-4830-BC30-E58DE44F065B}" type="pres">
      <dgm:prSet presAssocID="{432045CF-B494-4EF6-84CE-60CEA6A4EF50}" presName="text3" presStyleLbl="fgAcc3" presStyleIdx="1" presStyleCnt="5">
        <dgm:presLayoutVars>
          <dgm:chPref val="3"/>
        </dgm:presLayoutVars>
      </dgm:prSet>
      <dgm:spPr/>
    </dgm:pt>
    <dgm:pt modelId="{0AFB3D58-9532-4E95-AB10-EEA74282D779}" type="pres">
      <dgm:prSet presAssocID="{432045CF-B494-4EF6-84CE-60CEA6A4EF50}" presName="hierChild4" presStyleCnt="0"/>
      <dgm:spPr/>
    </dgm:pt>
    <dgm:pt modelId="{809D0CC5-3022-4078-8EB4-C18CC0F9C4A0}" type="pres">
      <dgm:prSet presAssocID="{927ED106-64B3-4773-A064-767201AE4F78}" presName="Name23" presStyleLbl="parChTrans1D4" presStyleIdx="1" presStyleCnt="5"/>
      <dgm:spPr/>
    </dgm:pt>
    <dgm:pt modelId="{DEA4159F-5C19-46D1-AC4C-E3AB18FA97F8}" type="pres">
      <dgm:prSet presAssocID="{C8301F20-5CE8-4C0B-9B10-2A031BE31919}" presName="hierRoot4" presStyleCnt="0"/>
      <dgm:spPr/>
    </dgm:pt>
    <dgm:pt modelId="{311B2D6F-1282-43AD-967B-C79E27589EDB}" type="pres">
      <dgm:prSet presAssocID="{C8301F20-5CE8-4C0B-9B10-2A031BE31919}" presName="composite4" presStyleCnt="0"/>
      <dgm:spPr/>
    </dgm:pt>
    <dgm:pt modelId="{E065F11B-476D-4E0D-8479-91DF9AEFE2AA}" type="pres">
      <dgm:prSet presAssocID="{C8301F20-5CE8-4C0B-9B10-2A031BE31919}" presName="background4" presStyleLbl="node4" presStyleIdx="1" presStyleCnt="5"/>
      <dgm:spPr/>
    </dgm:pt>
    <dgm:pt modelId="{DD3A59CC-85B2-4AE0-8166-859E02BC9137}" type="pres">
      <dgm:prSet presAssocID="{C8301F20-5CE8-4C0B-9B10-2A031BE31919}" presName="text4" presStyleLbl="fgAcc4" presStyleIdx="1" presStyleCnt="5">
        <dgm:presLayoutVars>
          <dgm:chPref val="3"/>
        </dgm:presLayoutVars>
      </dgm:prSet>
      <dgm:spPr/>
    </dgm:pt>
    <dgm:pt modelId="{10788AE3-E068-4D47-9828-E2462E6270EB}" type="pres">
      <dgm:prSet presAssocID="{C8301F20-5CE8-4C0B-9B10-2A031BE31919}" presName="hierChild5" presStyleCnt="0"/>
      <dgm:spPr/>
    </dgm:pt>
    <dgm:pt modelId="{10CC6547-B70A-4BD6-B469-7E19D408DAA5}" type="pres">
      <dgm:prSet presAssocID="{6C077132-3386-4496-9B81-9A5317E9C2AA}" presName="Name17" presStyleLbl="parChTrans1D3" presStyleIdx="2" presStyleCnt="5"/>
      <dgm:spPr/>
    </dgm:pt>
    <dgm:pt modelId="{C65A70D0-2201-4188-B8FB-597E16E2A12A}" type="pres">
      <dgm:prSet presAssocID="{71A9F058-7C38-4E8F-8F9C-A3141A3E58FD}" presName="hierRoot3" presStyleCnt="0"/>
      <dgm:spPr/>
    </dgm:pt>
    <dgm:pt modelId="{C182475B-8FA8-4FE1-8FC9-71FB2617262F}" type="pres">
      <dgm:prSet presAssocID="{71A9F058-7C38-4E8F-8F9C-A3141A3E58FD}" presName="composite3" presStyleCnt="0"/>
      <dgm:spPr/>
    </dgm:pt>
    <dgm:pt modelId="{88DCABE4-1DE6-49FF-8F69-0C962E678CB8}" type="pres">
      <dgm:prSet presAssocID="{71A9F058-7C38-4E8F-8F9C-A3141A3E58FD}" presName="background3" presStyleLbl="node3" presStyleIdx="2" presStyleCnt="5"/>
      <dgm:spPr/>
    </dgm:pt>
    <dgm:pt modelId="{BEDF53CE-D9F2-45DB-88FF-F52C254DBCDC}" type="pres">
      <dgm:prSet presAssocID="{71A9F058-7C38-4E8F-8F9C-A3141A3E58FD}" presName="text3" presStyleLbl="fgAcc3" presStyleIdx="2" presStyleCnt="5">
        <dgm:presLayoutVars>
          <dgm:chPref val="3"/>
        </dgm:presLayoutVars>
      </dgm:prSet>
      <dgm:spPr/>
    </dgm:pt>
    <dgm:pt modelId="{ECAAA5A1-B0BA-482A-AAD4-D60F89261538}" type="pres">
      <dgm:prSet presAssocID="{71A9F058-7C38-4E8F-8F9C-A3141A3E58FD}" presName="hierChild4" presStyleCnt="0"/>
      <dgm:spPr/>
    </dgm:pt>
    <dgm:pt modelId="{F7AA2BA3-9A67-41F8-A3EC-344A02CD64FD}" type="pres">
      <dgm:prSet presAssocID="{D1290D9E-ED72-4929-B5A0-7613C3AD1E5C}" presName="Name23" presStyleLbl="parChTrans1D4" presStyleIdx="2" presStyleCnt="5"/>
      <dgm:spPr/>
    </dgm:pt>
    <dgm:pt modelId="{4BF152AC-8BB5-4B93-A273-E5380AEA611D}" type="pres">
      <dgm:prSet presAssocID="{C2C579A9-4A7B-499E-BBF0-6E83F6D9156E}" presName="hierRoot4" presStyleCnt="0"/>
      <dgm:spPr/>
    </dgm:pt>
    <dgm:pt modelId="{B8B724FB-1472-417E-973A-463D77272E9C}" type="pres">
      <dgm:prSet presAssocID="{C2C579A9-4A7B-499E-BBF0-6E83F6D9156E}" presName="composite4" presStyleCnt="0"/>
      <dgm:spPr/>
    </dgm:pt>
    <dgm:pt modelId="{5EE0D77A-32FF-4E85-8C01-B2AB812014C9}" type="pres">
      <dgm:prSet presAssocID="{C2C579A9-4A7B-499E-BBF0-6E83F6D9156E}" presName="background4" presStyleLbl="node4" presStyleIdx="2" presStyleCnt="5"/>
      <dgm:spPr/>
    </dgm:pt>
    <dgm:pt modelId="{3C1B6D38-5FBE-4FB7-BE0A-DD562258C1EC}" type="pres">
      <dgm:prSet presAssocID="{C2C579A9-4A7B-499E-BBF0-6E83F6D9156E}" presName="text4" presStyleLbl="fgAcc4" presStyleIdx="2" presStyleCnt="5">
        <dgm:presLayoutVars>
          <dgm:chPref val="3"/>
        </dgm:presLayoutVars>
      </dgm:prSet>
      <dgm:spPr/>
    </dgm:pt>
    <dgm:pt modelId="{775F74AF-6F81-4E88-858F-73DA1956F2FC}" type="pres">
      <dgm:prSet presAssocID="{C2C579A9-4A7B-499E-BBF0-6E83F6D9156E}" presName="hierChild5" presStyleCnt="0"/>
      <dgm:spPr/>
    </dgm:pt>
    <dgm:pt modelId="{2E071E21-A76B-49A9-9542-41D9A4464663}" type="pres">
      <dgm:prSet presAssocID="{92F4F14E-9144-4450-9480-CC547CA87611}" presName="Name17" presStyleLbl="parChTrans1D3" presStyleIdx="3" presStyleCnt="5"/>
      <dgm:spPr/>
    </dgm:pt>
    <dgm:pt modelId="{708606B0-136B-48EE-9F6F-D37C3AC204A5}" type="pres">
      <dgm:prSet presAssocID="{5118BFE2-CF53-4F13-A482-4F88C79F50C9}" presName="hierRoot3" presStyleCnt="0"/>
      <dgm:spPr/>
    </dgm:pt>
    <dgm:pt modelId="{7ABE0C2B-7BCB-420D-9EB3-9547F232AB4C}" type="pres">
      <dgm:prSet presAssocID="{5118BFE2-CF53-4F13-A482-4F88C79F50C9}" presName="composite3" presStyleCnt="0"/>
      <dgm:spPr/>
    </dgm:pt>
    <dgm:pt modelId="{643C72E2-7C42-4A2E-B315-991AAE21F4EB}" type="pres">
      <dgm:prSet presAssocID="{5118BFE2-CF53-4F13-A482-4F88C79F50C9}" presName="background3" presStyleLbl="node3" presStyleIdx="3" presStyleCnt="5"/>
      <dgm:spPr/>
    </dgm:pt>
    <dgm:pt modelId="{E2C0B87C-75D3-4B0D-93E4-6CFA9CF5209C}" type="pres">
      <dgm:prSet presAssocID="{5118BFE2-CF53-4F13-A482-4F88C79F50C9}" presName="text3" presStyleLbl="fgAcc3" presStyleIdx="3" presStyleCnt="5">
        <dgm:presLayoutVars>
          <dgm:chPref val="3"/>
        </dgm:presLayoutVars>
      </dgm:prSet>
      <dgm:spPr/>
    </dgm:pt>
    <dgm:pt modelId="{A38D346C-D96C-451E-A378-B6339A3664EB}" type="pres">
      <dgm:prSet presAssocID="{5118BFE2-CF53-4F13-A482-4F88C79F50C9}" presName="hierChild4" presStyleCnt="0"/>
      <dgm:spPr/>
    </dgm:pt>
    <dgm:pt modelId="{69619762-888C-4528-BF9D-956C87F87384}" type="pres">
      <dgm:prSet presAssocID="{F5B7DA33-7C0C-4EF6-8150-770850DC37DB}" presName="Name23" presStyleLbl="parChTrans1D4" presStyleIdx="3" presStyleCnt="5"/>
      <dgm:spPr/>
    </dgm:pt>
    <dgm:pt modelId="{B9782637-6981-448D-B987-E69ABCDDF5B1}" type="pres">
      <dgm:prSet presAssocID="{E7F0B8FB-DD72-48A5-9399-CEBC8200EC99}" presName="hierRoot4" presStyleCnt="0"/>
      <dgm:spPr/>
    </dgm:pt>
    <dgm:pt modelId="{F974D39A-971B-4813-BF2D-4B66F545F156}" type="pres">
      <dgm:prSet presAssocID="{E7F0B8FB-DD72-48A5-9399-CEBC8200EC99}" presName="composite4" presStyleCnt="0"/>
      <dgm:spPr/>
    </dgm:pt>
    <dgm:pt modelId="{88B3C1AF-88DB-4B80-8325-B7BEC6DDA7FC}" type="pres">
      <dgm:prSet presAssocID="{E7F0B8FB-DD72-48A5-9399-CEBC8200EC99}" presName="background4" presStyleLbl="node4" presStyleIdx="3" presStyleCnt="5"/>
      <dgm:spPr/>
    </dgm:pt>
    <dgm:pt modelId="{E3DC2C3E-CA84-47EA-94F8-18CBF1F85F09}" type="pres">
      <dgm:prSet presAssocID="{E7F0B8FB-DD72-48A5-9399-CEBC8200EC99}" presName="text4" presStyleLbl="fgAcc4" presStyleIdx="3" presStyleCnt="5">
        <dgm:presLayoutVars>
          <dgm:chPref val="3"/>
        </dgm:presLayoutVars>
      </dgm:prSet>
      <dgm:spPr/>
    </dgm:pt>
    <dgm:pt modelId="{C840D22C-8CAF-4FD0-81D5-7D2F4EE5CE99}" type="pres">
      <dgm:prSet presAssocID="{E7F0B8FB-DD72-48A5-9399-CEBC8200EC99}" presName="hierChild5" presStyleCnt="0"/>
      <dgm:spPr/>
    </dgm:pt>
    <dgm:pt modelId="{261B20DD-467F-4B01-8142-06195E0A604D}" type="pres">
      <dgm:prSet presAssocID="{93BA2351-4000-4414-B6FD-01DE6D9AF459}" presName="Name10" presStyleLbl="parChTrans1D2" presStyleIdx="1" presStyleCnt="2"/>
      <dgm:spPr/>
    </dgm:pt>
    <dgm:pt modelId="{5A75EB04-3D11-4731-9B29-F0F6A4C3C2DD}" type="pres">
      <dgm:prSet presAssocID="{1C7316CA-5A57-4D8E-838A-163153824E18}" presName="hierRoot2" presStyleCnt="0"/>
      <dgm:spPr/>
    </dgm:pt>
    <dgm:pt modelId="{1D799FEC-F323-45BE-BCE5-AB3B10273328}" type="pres">
      <dgm:prSet presAssocID="{1C7316CA-5A57-4D8E-838A-163153824E18}" presName="composite2" presStyleCnt="0"/>
      <dgm:spPr/>
    </dgm:pt>
    <dgm:pt modelId="{415B223C-0794-4477-A31A-C8643474E0A9}" type="pres">
      <dgm:prSet presAssocID="{1C7316CA-5A57-4D8E-838A-163153824E18}" presName="background2" presStyleLbl="node2" presStyleIdx="1" presStyleCnt="2"/>
      <dgm:spPr/>
    </dgm:pt>
    <dgm:pt modelId="{968381A1-7641-4727-9003-3836EDE47992}" type="pres">
      <dgm:prSet presAssocID="{1C7316CA-5A57-4D8E-838A-163153824E18}" presName="text2" presStyleLbl="fgAcc2" presStyleIdx="1" presStyleCnt="2">
        <dgm:presLayoutVars>
          <dgm:chPref val="3"/>
        </dgm:presLayoutVars>
      </dgm:prSet>
      <dgm:spPr/>
    </dgm:pt>
    <dgm:pt modelId="{3E860367-E645-42B7-8EB1-3AF735E99C4C}" type="pres">
      <dgm:prSet presAssocID="{1C7316CA-5A57-4D8E-838A-163153824E18}" presName="hierChild3" presStyleCnt="0"/>
      <dgm:spPr/>
    </dgm:pt>
    <dgm:pt modelId="{1D539A32-11BB-4ACD-8AC6-921C05C11DCD}" type="pres">
      <dgm:prSet presAssocID="{88715C72-A628-4539-A73E-DE91A0738D12}" presName="Name17" presStyleLbl="parChTrans1D3" presStyleIdx="4" presStyleCnt="5"/>
      <dgm:spPr/>
    </dgm:pt>
    <dgm:pt modelId="{1EE37241-287A-4F33-A848-5F239CF3AC21}" type="pres">
      <dgm:prSet presAssocID="{22D7CC26-C2FF-4294-AF7A-47CD89150F50}" presName="hierRoot3" presStyleCnt="0"/>
      <dgm:spPr/>
    </dgm:pt>
    <dgm:pt modelId="{60F90CBC-237D-4DF9-9FE1-84AAE48B8754}" type="pres">
      <dgm:prSet presAssocID="{22D7CC26-C2FF-4294-AF7A-47CD89150F50}" presName="composite3" presStyleCnt="0"/>
      <dgm:spPr/>
    </dgm:pt>
    <dgm:pt modelId="{6D0D0819-604A-4678-BD57-11F9953892FD}" type="pres">
      <dgm:prSet presAssocID="{22D7CC26-C2FF-4294-AF7A-47CD89150F50}" presName="background3" presStyleLbl="node3" presStyleIdx="4" presStyleCnt="5"/>
      <dgm:spPr/>
    </dgm:pt>
    <dgm:pt modelId="{81CF3594-4838-451B-92D7-B9680F1ABF79}" type="pres">
      <dgm:prSet presAssocID="{22D7CC26-C2FF-4294-AF7A-47CD89150F50}" presName="text3" presStyleLbl="fgAcc3" presStyleIdx="4" presStyleCnt="5">
        <dgm:presLayoutVars>
          <dgm:chPref val="3"/>
        </dgm:presLayoutVars>
      </dgm:prSet>
      <dgm:spPr/>
    </dgm:pt>
    <dgm:pt modelId="{4FEE3611-5559-42A7-B96C-7668DD83DD00}" type="pres">
      <dgm:prSet presAssocID="{22D7CC26-C2FF-4294-AF7A-47CD89150F50}" presName="hierChild4" presStyleCnt="0"/>
      <dgm:spPr/>
    </dgm:pt>
    <dgm:pt modelId="{6570AC33-A7CB-4ADA-9757-F1B06E074ACF}" type="pres">
      <dgm:prSet presAssocID="{358C7A8D-91EF-4F68-99FD-1216E7EF31FD}" presName="Name23" presStyleLbl="parChTrans1D4" presStyleIdx="4" presStyleCnt="5"/>
      <dgm:spPr/>
    </dgm:pt>
    <dgm:pt modelId="{5E1C2DC2-1E4F-44DF-88D7-94B420912511}" type="pres">
      <dgm:prSet presAssocID="{958E61E7-A8AB-4C6C-B68A-06582C7F4D5B}" presName="hierRoot4" presStyleCnt="0"/>
      <dgm:spPr/>
    </dgm:pt>
    <dgm:pt modelId="{965320F8-81C3-4EC8-A02C-70FEBE4E4508}" type="pres">
      <dgm:prSet presAssocID="{958E61E7-A8AB-4C6C-B68A-06582C7F4D5B}" presName="composite4" presStyleCnt="0"/>
      <dgm:spPr/>
    </dgm:pt>
    <dgm:pt modelId="{015A145A-F397-4AE1-835A-7D8B0FAF1D99}" type="pres">
      <dgm:prSet presAssocID="{958E61E7-A8AB-4C6C-B68A-06582C7F4D5B}" presName="background4" presStyleLbl="node4" presStyleIdx="4" presStyleCnt="5"/>
      <dgm:spPr/>
    </dgm:pt>
    <dgm:pt modelId="{E76AED5C-2ACC-4895-8A05-5EF61AC0632A}" type="pres">
      <dgm:prSet presAssocID="{958E61E7-A8AB-4C6C-B68A-06582C7F4D5B}" presName="text4" presStyleLbl="fgAcc4" presStyleIdx="4" presStyleCnt="5">
        <dgm:presLayoutVars>
          <dgm:chPref val="3"/>
        </dgm:presLayoutVars>
      </dgm:prSet>
      <dgm:spPr/>
    </dgm:pt>
    <dgm:pt modelId="{E66F4C01-1C01-4E7E-8768-F1EC81822793}" type="pres">
      <dgm:prSet presAssocID="{958E61E7-A8AB-4C6C-B68A-06582C7F4D5B}" presName="hierChild5" presStyleCnt="0"/>
      <dgm:spPr/>
    </dgm:pt>
  </dgm:ptLst>
  <dgm:cxnLst>
    <dgm:cxn modelId="{10487D03-8DB3-4D04-810D-285D3BDFC6A0}" srcId="{7056985B-5190-4838-93B0-AB232BCF4147}" destId="{F085F9F1-B663-47AA-889A-FA17F560306C}" srcOrd="0" destOrd="0" parTransId="{72A0041F-E89B-4608-A2AA-DECC172E0EF0}" sibTransId="{7A6C9C5A-D1BB-4965-9467-BEA58D430C4D}"/>
    <dgm:cxn modelId="{ECCEC904-9FD6-447F-9A7C-9EB79ECC45E5}" srcId="{432045CF-B494-4EF6-84CE-60CEA6A4EF50}" destId="{C8301F20-5CE8-4C0B-9B10-2A031BE31919}" srcOrd="0" destOrd="0" parTransId="{927ED106-64B3-4773-A064-767201AE4F78}" sibTransId="{5EBCA3AD-0378-4DFF-B505-C14D5603B2E3}"/>
    <dgm:cxn modelId="{DA75B60B-9792-40D4-A33A-39DB3FD151B8}" type="presOf" srcId="{88715C72-A628-4539-A73E-DE91A0738D12}" destId="{1D539A32-11BB-4ACD-8AC6-921C05C11DCD}" srcOrd="0" destOrd="0" presId="urn:microsoft.com/office/officeart/2005/8/layout/hierarchy1"/>
    <dgm:cxn modelId="{1821E80B-A291-43DF-91D1-A7C52F29FA63}" type="presOf" srcId="{BF7E5981-7C67-45EC-BB0A-2B25F31CA009}" destId="{C7EEF6C8-9D83-429D-A91D-10C9376EE5D3}" srcOrd="0" destOrd="0" presId="urn:microsoft.com/office/officeart/2005/8/layout/hierarchy1"/>
    <dgm:cxn modelId="{5BB23312-8254-49AA-8D9C-05BE24B9D84C}" type="presOf" srcId="{C8301F20-5CE8-4C0B-9B10-2A031BE31919}" destId="{DD3A59CC-85B2-4AE0-8166-859E02BC9137}" srcOrd="0" destOrd="0" presId="urn:microsoft.com/office/officeart/2005/8/layout/hierarchy1"/>
    <dgm:cxn modelId="{65CCE812-5E68-487E-8154-0D397654A1F1}" type="presOf" srcId="{6C077132-3386-4496-9B81-9A5317E9C2AA}" destId="{10CC6547-B70A-4BD6-B469-7E19D408DAA5}" srcOrd="0" destOrd="0" presId="urn:microsoft.com/office/officeart/2005/8/layout/hierarchy1"/>
    <dgm:cxn modelId="{C93B8C24-73CA-414E-B983-D92EC9530DA3}" srcId="{1C7316CA-5A57-4D8E-838A-163153824E18}" destId="{22D7CC26-C2FF-4294-AF7A-47CD89150F50}" srcOrd="0" destOrd="0" parTransId="{88715C72-A628-4539-A73E-DE91A0738D12}" sibTransId="{585DE43E-9FCF-49E3-8909-A5C700D7A310}"/>
    <dgm:cxn modelId="{8BC4D624-E3E3-42BC-BB08-B25A46F640F5}" srcId="{22D7CC26-C2FF-4294-AF7A-47CD89150F50}" destId="{958E61E7-A8AB-4C6C-B68A-06582C7F4D5B}" srcOrd="0" destOrd="0" parTransId="{358C7A8D-91EF-4F68-99FD-1216E7EF31FD}" sibTransId="{C2A213DB-07F4-4BE8-B565-DEA795C26D06}"/>
    <dgm:cxn modelId="{F7280E25-B95F-4432-A8D7-213EB05F8215}" type="presOf" srcId="{EC6BA672-35C8-434A-8E1A-F6B235E721B2}" destId="{BBF19E52-E215-4AE9-B895-49A552A3BF67}" srcOrd="0" destOrd="0" presId="urn:microsoft.com/office/officeart/2005/8/layout/hierarchy1"/>
    <dgm:cxn modelId="{C0830E2A-967C-462E-9621-0F283F80E927}" srcId="{5118BFE2-CF53-4F13-A482-4F88C79F50C9}" destId="{E7F0B8FB-DD72-48A5-9399-CEBC8200EC99}" srcOrd="0" destOrd="0" parTransId="{F5B7DA33-7C0C-4EF6-8150-770850DC37DB}" sibTransId="{C6F61FB0-E028-44B3-AFFC-E471415C4AC5}"/>
    <dgm:cxn modelId="{DF6D692F-ED3A-44EB-95B9-3282DB95F11A}" type="presOf" srcId="{22D7CC26-C2FF-4294-AF7A-47CD89150F50}" destId="{81CF3594-4838-451B-92D7-B9680F1ABF79}" srcOrd="0" destOrd="0" presId="urn:microsoft.com/office/officeart/2005/8/layout/hierarchy1"/>
    <dgm:cxn modelId="{2E715A2F-A4AB-4CE9-A386-AFED56CB0112}" type="presOf" srcId="{C902C156-58ED-4DCC-A48D-4DD0C98E1F56}" destId="{3F20C338-12CB-4191-A299-CB1D71A01154}" srcOrd="0" destOrd="0" presId="urn:microsoft.com/office/officeart/2005/8/layout/hierarchy1"/>
    <dgm:cxn modelId="{F2616835-3BCE-4244-A939-938D4026C6EA}" type="presOf" srcId="{3E417BA5-81B1-4539-8E41-228AB72232F8}" destId="{FE38934F-93AD-4C2A-BE30-E99A51BA0CBB}" srcOrd="0" destOrd="0" presId="urn:microsoft.com/office/officeart/2005/8/layout/hierarchy1"/>
    <dgm:cxn modelId="{C1F04D37-9281-4A84-A113-5BF85E01CCEB}" type="presOf" srcId="{F085F9F1-B663-47AA-889A-FA17F560306C}" destId="{0CAD65AE-384C-4E42-80ED-ED89E3B71898}" srcOrd="0" destOrd="0" presId="urn:microsoft.com/office/officeart/2005/8/layout/hierarchy1"/>
    <dgm:cxn modelId="{1CCC3438-231F-45D5-AC88-E550DD07D617}" type="presOf" srcId="{71A9F058-7C38-4E8F-8F9C-A3141A3E58FD}" destId="{BEDF53CE-D9F2-45DB-88FF-F52C254DBCDC}" srcOrd="0" destOrd="0" presId="urn:microsoft.com/office/officeart/2005/8/layout/hierarchy1"/>
    <dgm:cxn modelId="{3FE6185E-488F-4A2D-BA92-C43C566389EE}" srcId="{F085F9F1-B663-47AA-889A-FA17F560306C}" destId="{3E417BA5-81B1-4539-8E41-228AB72232F8}" srcOrd="0" destOrd="0" parTransId="{C902C156-58ED-4DCC-A48D-4DD0C98E1F56}" sibTransId="{ADDD0013-F24E-46FE-BD86-CDB47A71E31A}"/>
    <dgm:cxn modelId="{CECCE363-2252-4DB9-8AD4-A991EA8F5845}" type="presOf" srcId="{FD324F38-8AB2-4A59-86D3-9E4276DBAD82}" destId="{A96F75DB-14F1-4BD4-807D-3B6D65085220}" srcOrd="0" destOrd="0" presId="urn:microsoft.com/office/officeart/2005/8/layout/hierarchy1"/>
    <dgm:cxn modelId="{09610346-F57B-458A-82EF-2B9BD3A474DC}" type="presOf" srcId="{432045CF-B494-4EF6-84CE-60CEA6A4EF50}" destId="{36121189-1F5B-4830-BC30-E58DE44F065B}" srcOrd="0" destOrd="0" presId="urn:microsoft.com/office/officeart/2005/8/layout/hierarchy1"/>
    <dgm:cxn modelId="{08D02D6E-864C-4848-A8CE-7C7911CA9237}" srcId="{7056985B-5190-4838-93B0-AB232BCF4147}" destId="{1C7316CA-5A57-4D8E-838A-163153824E18}" srcOrd="1" destOrd="0" parTransId="{93BA2351-4000-4414-B6FD-01DE6D9AF459}" sibTransId="{3E0DFA3B-2440-4C86-90FC-7D4F45820F06}"/>
    <dgm:cxn modelId="{D6A72A72-5879-4B21-BD2C-4E7F77D709AB}" srcId="{F085F9F1-B663-47AA-889A-FA17F560306C}" destId="{5118BFE2-CF53-4F13-A482-4F88C79F50C9}" srcOrd="3" destOrd="0" parTransId="{92F4F14E-9144-4450-9480-CC547CA87611}" sibTransId="{6E8D1F96-1E7A-4D71-AFE6-D191EEBD17A4}"/>
    <dgm:cxn modelId="{0A175B75-3C6D-4F1C-A385-2B9E37D73BBE}" type="presOf" srcId="{72A0041F-E89B-4608-A2AA-DECC172E0EF0}" destId="{3D202FAF-A59D-4F8F-B510-78F681ECD396}" srcOrd="0" destOrd="0" presId="urn:microsoft.com/office/officeart/2005/8/layout/hierarchy1"/>
    <dgm:cxn modelId="{75CA3357-53EE-42C4-826D-97813633C90D}" type="presOf" srcId="{927ED106-64B3-4773-A064-767201AE4F78}" destId="{809D0CC5-3022-4078-8EB4-C18CC0F9C4A0}" srcOrd="0" destOrd="0" presId="urn:microsoft.com/office/officeart/2005/8/layout/hierarchy1"/>
    <dgm:cxn modelId="{8CC1B577-889D-4494-A4F2-3ED38825C239}" type="presOf" srcId="{958E61E7-A8AB-4C6C-B68A-06582C7F4D5B}" destId="{E76AED5C-2ACC-4895-8A05-5EF61AC0632A}" srcOrd="0" destOrd="0" presId="urn:microsoft.com/office/officeart/2005/8/layout/hierarchy1"/>
    <dgm:cxn modelId="{405DAF7B-ACA8-48D5-9209-546B6D0279C3}" type="presOf" srcId="{92F4F14E-9144-4450-9480-CC547CA87611}" destId="{2E071E21-A76B-49A9-9542-41D9A4464663}" srcOrd="0" destOrd="0" presId="urn:microsoft.com/office/officeart/2005/8/layout/hierarchy1"/>
    <dgm:cxn modelId="{815B4E7C-9A6F-45D0-8990-6CAA695730DA}" type="presOf" srcId="{7056985B-5190-4838-93B0-AB232BCF4147}" destId="{735779AC-C9E5-406B-93B5-FFD60B80AA28}" srcOrd="0" destOrd="0" presId="urn:microsoft.com/office/officeart/2005/8/layout/hierarchy1"/>
    <dgm:cxn modelId="{60B54180-AEBE-4D79-B098-EA85D5FE801F}" srcId="{BF7E5981-7C67-45EC-BB0A-2B25F31CA009}" destId="{7056985B-5190-4838-93B0-AB232BCF4147}" srcOrd="0" destOrd="0" parTransId="{181819B3-2461-4F50-B1D2-0C8146CE1E47}" sibTransId="{00154C74-8A56-4389-8790-4D4A3F392B77}"/>
    <dgm:cxn modelId="{1EF6E791-53F6-4AA2-8085-B41DA31A2FF1}" type="presOf" srcId="{C2C579A9-4A7B-499E-BBF0-6E83F6D9156E}" destId="{3C1B6D38-5FBE-4FB7-BE0A-DD562258C1EC}" srcOrd="0" destOrd="0" presId="urn:microsoft.com/office/officeart/2005/8/layout/hierarchy1"/>
    <dgm:cxn modelId="{133B0499-CDEC-491E-8D1E-3AFE66270FD4}" srcId="{F085F9F1-B663-47AA-889A-FA17F560306C}" destId="{71A9F058-7C38-4E8F-8F9C-A3141A3E58FD}" srcOrd="2" destOrd="0" parTransId="{6C077132-3386-4496-9B81-9A5317E9C2AA}" sibTransId="{592D38CE-3C87-4F9F-9A3A-042C6AB75F4A}"/>
    <dgm:cxn modelId="{12284999-F9C3-49A7-AE5F-18DFAE9AD9D8}" type="presOf" srcId="{5288DCF6-6E42-4C1D-89B8-34D78404B625}" destId="{1F1188F1-4710-4C28-911F-52F08C981E27}" srcOrd="0" destOrd="0" presId="urn:microsoft.com/office/officeart/2005/8/layout/hierarchy1"/>
    <dgm:cxn modelId="{EEBECBA2-C028-4A84-9694-4A6090DA4777}" type="presOf" srcId="{1C7316CA-5A57-4D8E-838A-163153824E18}" destId="{968381A1-7641-4727-9003-3836EDE47992}" srcOrd="0" destOrd="0" presId="urn:microsoft.com/office/officeart/2005/8/layout/hierarchy1"/>
    <dgm:cxn modelId="{3EA4B3B2-74F0-4CAA-A31F-5C65FA60B4E3}" srcId="{3E417BA5-81B1-4539-8E41-228AB72232F8}" destId="{5288DCF6-6E42-4C1D-89B8-34D78404B625}" srcOrd="0" destOrd="0" parTransId="{EC6BA672-35C8-434A-8E1A-F6B235E721B2}" sibTransId="{24938C76-E344-442D-B5C4-4CC80E8D0BBC}"/>
    <dgm:cxn modelId="{DABB48BB-9B39-41D2-A3B4-E79B654E0417}" type="presOf" srcId="{358C7A8D-91EF-4F68-99FD-1216E7EF31FD}" destId="{6570AC33-A7CB-4ADA-9757-F1B06E074ACF}" srcOrd="0" destOrd="0" presId="urn:microsoft.com/office/officeart/2005/8/layout/hierarchy1"/>
    <dgm:cxn modelId="{011114BE-465E-4641-8B02-30C3DA112279}" type="presOf" srcId="{5118BFE2-CF53-4F13-A482-4F88C79F50C9}" destId="{E2C0B87C-75D3-4B0D-93E4-6CFA9CF5209C}" srcOrd="0" destOrd="0" presId="urn:microsoft.com/office/officeart/2005/8/layout/hierarchy1"/>
    <dgm:cxn modelId="{878F5BBF-2C73-44CB-AD45-9C5DF3EC7BC4}" type="presOf" srcId="{F5B7DA33-7C0C-4EF6-8150-770850DC37DB}" destId="{69619762-888C-4528-BF9D-956C87F87384}" srcOrd="0" destOrd="0" presId="urn:microsoft.com/office/officeart/2005/8/layout/hierarchy1"/>
    <dgm:cxn modelId="{BED5CAC4-D726-4063-AAF2-6FC86709B80B}" type="presOf" srcId="{D1290D9E-ED72-4929-B5A0-7613C3AD1E5C}" destId="{F7AA2BA3-9A67-41F8-A3EC-344A02CD64FD}" srcOrd="0" destOrd="0" presId="urn:microsoft.com/office/officeart/2005/8/layout/hierarchy1"/>
    <dgm:cxn modelId="{C6AC7BDC-A5BE-4C3C-84C1-BB584373D0E6}" srcId="{F085F9F1-B663-47AA-889A-FA17F560306C}" destId="{432045CF-B494-4EF6-84CE-60CEA6A4EF50}" srcOrd="1" destOrd="0" parTransId="{FD324F38-8AB2-4A59-86D3-9E4276DBAD82}" sibTransId="{0B0D4292-708C-46A2-859E-5E031B2525C0}"/>
    <dgm:cxn modelId="{821147EE-97D4-4304-A6F1-E6DBFF5B94DB}" srcId="{71A9F058-7C38-4E8F-8F9C-A3141A3E58FD}" destId="{C2C579A9-4A7B-499E-BBF0-6E83F6D9156E}" srcOrd="0" destOrd="0" parTransId="{D1290D9E-ED72-4929-B5A0-7613C3AD1E5C}" sibTransId="{5C8D2B77-3CC8-4F8B-BAC3-E1E5A3EB4279}"/>
    <dgm:cxn modelId="{BDBB7BF1-FD0E-456B-907F-3F06C584BFAA}" type="presOf" srcId="{93BA2351-4000-4414-B6FD-01DE6D9AF459}" destId="{261B20DD-467F-4B01-8142-06195E0A604D}" srcOrd="0" destOrd="0" presId="urn:microsoft.com/office/officeart/2005/8/layout/hierarchy1"/>
    <dgm:cxn modelId="{0F2176FC-2605-45C8-B893-DD5AE58AB733}" type="presOf" srcId="{E7F0B8FB-DD72-48A5-9399-CEBC8200EC99}" destId="{E3DC2C3E-CA84-47EA-94F8-18CBF1F85F09}" srcOrd="0" destOrd="0" presId="urn:microsoft.com/office/officeart/2005/8/layout/hierarchy1"/>
    <dgm:cxn modelId="{ACC848DC-8EF1-4682-B32A-B446C3E17083}" type="presParOf" srcId="{C7EEF6C8-9D83-429D-A91D-10C9376EE5D3}" destId="{2A5365A5-E73A-4B6D-81EE-154422A0F42D}" srcOrd="0" destOrd="0" presId="urn:microsoft.com/office/officeart/2005/8/layout/hierarchy1"/>
    <dgm:cxn modelId="{0ECF180E-DD72-4504-AC5D-B57CBAFBE83C}" type="presParOf" srcId="{2A5365A5-E73A-4B6D-81EE-154422A0F42D}" destId="{FA1E30FC-AC95-409D-B27C-47BBAA9A6EE4}" srcOrd="0" destOrd="0" presId="urn:microsoft.com/office/officeart/2005/8/layout/hierarchy1"/>
    <dgm:cxn modelId="{C9137C8B-CD4F-450A-9259-E2A0026D7FEE}" type="presParOf" srcId="{FA1E30FC-AC95-409D-B27C-47BBAA9A6EE4}" destId="{2D451249-F3F9-4382-BA83-D87417AD34C3}" srcOrd="0" destOrd="0" presId="urn:microsoft.com/office/officeart/2005/8/layout/hierarchy1"/>
    <dgm:cxn modelId="{BEF2FFE1-3C73-4E4E-BAD8-348B98C8A5E1}" type="presParOf" srcId="{FA1E30FC-AC95-409D-B27C-47BBAA9A6EE4}" destId="{735779AC-C9E5-406B-93B5-FFD60B80AA28}" srcOrd="1" destOrd="0" presId="urn:microsoft.com/office/officeart/2005/8/layout/hierarchy1"/>
    <dgm:cxn modelId="{5E6D22B6-1C2A-4D03-8797-3A336C1374EF}" type="presParOf" srcId="{2A5365A5-E73A-4B6D-81EE-154422A0F42D}" destId="{87436DEC-23C6-4737-91C0-355234E9B44E}" srcOrd="1" destOrd="0" presId="urn:microsoft.com/office/officeart/2005/8/layout/hierarchy1"/>
    <dgm:cxn modelId="{FB6AE784-70C1-4DAC-A2CC-CA8074B07FBB}" type="presParOf" srcId="{87436DEC-23C6-4737-91C0-355234E9B44E}" destId="{3D202FAF-A59D-4F8F-B510-78F681ECD396}" srcOrd="0" destOrd="0" presId="urn:microsoft.com/office/officeart/2005/8/layout/hierarchy1"/>
    <dgm:cxn modelId="{F792C533-73AB-4559-843E-DFE7167F55FF}" type="presParOf" srcId="{87436DEC-23C6-4737-91C0-355234E9B44E}" destId="{7D14E229-89D3-4E84-A474-6D8F55D76C81}" srcOrd="1" destOrd="0" presId="urn:microsoft.com/office/officeart/2005/8/layout/hierarchy1"/>
    <dgm:cxn modelId="{F2B3FE0E-35E8-41C9-A567-933C55769862}" type="presParOf" srcId="{7D14E229-89D3-4E84-A474-6D8F55D76C81}" destId="{74BE3E29-8D48-4D0F-ADD7-317A6644EBE4}" srcOrd="0" destOrd="0" presId="urn:microsoft.com/office/officeart/2005/8/layout/hierarchy1"/>
    <dgm:cxn modelId="{0AAFDD26-383B-4A4F-9B70-25960690E455}" type="presParOf" srcId="{74BE3E29-8D48-4D0F-ADD7-317A6644EBE4}" destId="{D6830458-3057-45D5-92C9-3798AD9991B3}" srcOrd="0" destOrd="0" presId="urn:microsoft.com/office/officeart/2005/8/layout/hierarchy1"/>
    <dgm:cxn modelId="{73FCA61C-6A7B-41C2-AB68-38BF7C0126E8}" type="presParOf" srcId="{74BE3E29-8D48-4D0F-ADD7-317A6644EBE4}" destId="{0CAD65AE-384C-4E42-80ED-ED89E3B71898}" srcOrd="1" destOrd="0" presId="urn:microsoft.com/office/officeart/2005/8/layout/hierarchy1"/>
    <dgm:cxn modelId="{9E8EEAFB-B270-42D8-8D6C-3E8CB3341D67}" type="presParOf" srcId="{7D14E229-89D3-4E84-A474-6D8F55D76C81}" destId="{CAC677F7-33F6-469B-BEFF-5D8B1EABEFAB}" srcOrd="1" destOrd="0" presId="urn:microsoft.com/office/officeart/2005/8/layout/hierarchy1"/>
    <dgm:cxn modelId="{DD020904-5176-4DAC-8142-0FBF1F1BF63E}" type="presParOf" srcId="{CAC677F7-33F6-469B-BEFF-5D8B1EABEFAB}" destId="{3F20C338-12CB-4191-A299-CB1D71A01154}" srcOrd="0" destOrd="0" presId="urn:microsoft.com/office/officeart/2005/8/layout/hierarchy1"/>
    <dgm:cxn modelId="{A7AB33C1-E638-4665-AE9B-D8C55319C404}" type="presParOf" srcId="{CAC677F7-33F6-469B-BEFF-5D8B1EABEFAB}" destId="{A9D892AF-9EA7-4043-A622-56D9E7B6740A}" srcOrd="1" destOrd="0" presId="urn:microsoft.com/office/officeart/2005/8/layout/hierarchy1"/>
    <dgm:cxn modelId="{76DB84A6-D6BB-42F9-BEB7-449C894EF5E3}" type="presParOf" srcId="{A9D892AF-9EA7-4043-A622-56D9E7B6740A}" destId="{E08432DB-6E38-4E92-A60F-571886E4A74D}" srcOrd="0" destOrd="0" presId="urn:microsoft.com/office/officeart/2005/8/layout/hierarchy1"/>
    <dgm:cxn modelId="{763A404C-A973-4A0C-8E1C-EE34167B565F}" type="presParOf" srcId="{E08432DB-6E38-4E92-A60F-571886E4A74D}" destId="{C0828DD4-0832-4DFC-8BA1-53A14BDA31AC}" srcOrd="0" destOrd="0" presId="urn:microsoft.com/office/officeart/2005/8/layout/hierarchy1"/>
    <dgm:cxn modelId="{B474D7B8-A6C6-450E-B6CD-DD972BDE8D29}" type="presParOf" srcId="{E08432DB-6E38-4E92-A60F-571886E4A74D}" destId="{FE38934F-93AD-4C2A-BE30-E99A51BA0CBB}" srcOrd="1" destOrd="0" presId="urn:microsoft.com/office/officeart/2005/8/layout/hierarchy1"/>
    <dgm:cxn modelId="{9D475704-003E-42EC-ADFE-66855A42CE54}" type="presParOf" srcId="{A9D892AF-9EA7-4043-A622-56D9E7B6740A}" destId="{6A0AD4B7-A575-40EC-B22C-AE365842813A}" srcOrd="1" destOrd="0" presId="urn:microsoft.com/office/officeart/2005/8/layout/hierarchy1"/>
    <dgm:cxn modelId="{9CE9AB74-DECD-423C-8104-CA95F8AA4857}" type="presParOf" srcId="{6A0AD4B7-A575-40EC-B22C-AE365842813A}" destId="{BBF19E52-E215-4AE9-B895-49A552A3BF67}" srcOrd="0" destOrd="0" presId="urn:microsoft.com/office/officeart/2005/8/layout/hierarchy1"/>
    <dgm:cxn modelId="{CA29D238-A28F-48A1-A60F-C65F5F26C1FF}" type="presParOf" srcId="{6A0AD4B7-A575-40EC-B22C-AE365842813A}" destId="{7515C1D5-E351-4A90-84F5-0E01105A353F}" srcOrd="1" destOrd="0" presId="urn:microsoft.com/office/officeart/2005/8/layout/hierarchy1"/>
    <dgm:cxn modelId="{543AEE0F-B045-4B06-80DA-B92C70FA7BD1}" type="presParOf" srcId="{7515C1D5-E351-4A90-84F5-0E01105A353F}" destId="{9CF29FCB-520A-45BE-BF03-AF79B77D5172}" srcOrd="0" destOrd="0" presId="urn:microsoft.com/office/officeart/2005/8/layout/hierarchy1"/>
    <dgm:cxn modelId="{2B6F86BD-CB24-48F4-AC16-A6B6AB41B25E}" type="presParOf" srcId="{9CF29FCB-520A-45BE-BF03-AF79B77D5172}" destId="{EB9BA919-1C50-48A5-B7B1-62E3545B8A6A}" srcOrd="0" destOrd="0" presId="urn:microsoft.com/office/officeart/2005/8/layout/hierarchy1"/>
    <dgm:cxn modelId="{835EAF42-ED17-46AD-A3D0-6F9301C40D75}" type="presParOf" srcId="{9CF29FCB-520A-45BE-BF03-AF79B77D5172}" destId="{1F1188F1-4710-4C28-911F-52F08C981E27}" srcOrd="1" destOrd="0" presId="urn:microsoft.com/office/officeart/2005/8/layout/hierarchy1"/>
    <dgm:cxn modelId="{1B753074-F5D0-423F-BAEA-2ACEB05F1665}" type="presParOf" srcId="{7515C1D5-E351-4A90-84F5-0E01105A353F}" destId="{6A379D15-4D12-40FB-BAED-4E7235072F1C}" srcOrd="1" destOrd="0" presId="urn:microsoft.com/office/officeart/2005/8/layout/hierarchy1"/>
    <dgm:cxn modelId="{1FD84285-AB8A-4842-A802-B8582C64F882}" type="presParOf" srcId="{CAC677F7-33F6-469B-BEFF-5D8B1EABEFAB}" destId="{A96F75DB-14F1-4BD4-807D-3B6D65085220}" srcOrd="2" destOrd="0" presId="urn:microsoft.com/office/officeart/2005/8/layout/hierarchy1"/>
    <dgm:cxn modelId="{3B0BA9B8-B266-4D66-8D04-F329675A89AE}" type="presParOf" srcId="{CAC677F7-33F6-469B-BEFF-5D8B1EABEFAB}" destId="{1EBB5349-FE12-4685-B829-E268D678FCCF}" srcOrd="3" destOrd="0" presId="urn:microsoft.com/office/officeart/2005/8/layout/hierarchy1"/>
    <dgm:cxn modelId="{BF353D3B-0BFE-46C8-BCA5-C4D4FCE1D891}" type="presParOf" srcId="{1EBB5349-FE12-4685-B829-E268D678FCCF}" destId="{E4FD8B04-200D-492D-9A34-E902D516D1A4}" srcOrd="0" destOrd="0" presId="urn:microsoft.com/office/officeart/2005/8/layout/hierarchy1"/>
    <dgm:cxn modelId="{99B517F2-5C66-481E-8A03-442820098E1C}" type="presParOf" srcId="{E4FD8B04-200D-492D-9A34-E902D516D1A4}" destId="{45AB8E13-BEE7-4DE0-A30F-07BB29F319E8}" srcOrd="0" destOrd="0" presId="urn:microsoft.com/office/officeart/2005/8/layout/hierarchy1"/>
    <dgm:cxn modelId="{E4E40C02-D62D-4B2C-B58D-0231FEE9287C}" type="presParOf" srcId="{E4FD8B04-200D-492D-9A34-E902D516D1A4}" destId="{36121189-1F5B-4830-BC30-E58DE44F065B}" srcOrd="1" destOrd="0" presId="urn:microsoft.com/office/officeart/2005/8/layout/hierarchy1"/>
    <dgm:cxn modelId="{0A321607-4822-4666-80AD-687B31C12667}" type="presParOf" srcId="{1EBB5349-FE12-4685-B829-E268D678FCCF}" destId="{0AFB3D58-9532-4E95-AB10-EEA74282D779}" srcOrd="1" destOrd="0" presId="urn:microsoft.com/office/officeart/2005/8/layout/hierarchy1"/>
    <dgm:cxn modelId="{B219C6BA-AEED-4F99-A526-69FFF26297B8}" type="presParOf" srcId="{0AFB3D58-9532-4E95-AB10-EEA74282D779}" destId="{809D0CC5-3022-4078-8EB4-C18CC0F9C4A0}" srcOrd="0" destOrd="0" presId="urn:microsoft.com/office/officeart/2005/8/layout/hierarchy1"/>
    <dgm:cxn modelId="{7694DE14-D5B0-4048-B2FB-F62978AAE30B}" type="presParOf" srcId="{0AFB3D58-9532-4E95-AB10-EEA74282D779}" destId="{DEA4159F-5C19-46D1-AC4C-E3AB18FA97F8}" srcOrd="1" destOrd="0" presId="urn:microsoft.com/office/officeart/2005/8/layout/hierarchy1"/>
    <dgm:cxn modelId="{53028E25-E22A-4958-921A-62BC7B4216A0}" type="presParOf" srcId="{DEA4159F-5C19-46D1-AC4C-E3AB18FA97F8}" destId="{311B2D6F-1282-43AD-967B-C79E27589EDB}" srcOrd="0" destOrd="0" presId="urn:microsoft.com/office/officeart/2005/8/layout/hierarchy1"/>
    <dgm:cxn modelId="{B54ECFFE-CE36-4CDF-89BB-0CEE4ECEC749}" type="presParOf" srcId="{311B2D6F-1282-43AD-967B-C79E27589EDB}" destId="{E065F11B-476D-4E0D-8479-91DF9AEFE2AA}" srcOrd="0" destOrd="0" presId="urn:microsoft.com/office/officeart/2005/8/layout/hierarchy1"/>
    <dgm:cxn modelId="{CBA1BE41-B81F-443D-91F8-406E7FE6B90B}" type="presParOf" srcId="{311B2D6F-1282-43AD-967B-C79E27589EDB}" destId="{DD3A59CC-85B2-4AE0-8166-859E02BC9137}" srcOrd="1" destOrd="0" presId="urn:microsoft.com/office/officeart/2005/8/layout/hierarchy1"/>
    <dgm:cxn modelId="{42969CCE-3C60-4FE2-ABCD-023F1A94ACC7}" type="presParOf" srcId="{DEA4159F-5C19-46D1-AC4C-E3AB18FA97F8}" destId="{10788AE3-E068-4D47-9828-E2462E6270EB}" srcOrd="1" destOrd="0" presId="urn:microsoft.com/office/officeart/2005/8/layout/hierarchy1"/>
    <dgm:cxn modelId="{B071F6D9-1F75-4EFD-A744-0F1A039657B3}" type="presParOf" srcId="{CAC677F7-33F6-469B-BEFF-5D8B1EABEFAB}" destId="{10CC6547-B70A-4BD6-B469-7E19D408DAA5}" srcOrd="4" destOrd="0" presId="urn:microsoft.com/office/officeart/2005/8/layout/hierarchy1"/>
    <dgm:cxn modelId="{C66DAC8A-DA16-44F0-BB92-B51F7A942A89}" type="presParOf" srcId="{CAC677F7-33F6-469B-BEFF-5D8B1EABEFAB}" destId="{C65A70D0-2201-4188-B8FB-597E16E2A12A}" srcOrd="5" destOrd="0" presId="urn:microsoft.com/office/officeart/2005/8/layout/hierarchy1"/>
    <dgm:cxn modelId="{335B70F8-9BF7-45AE-B24B-497594F80182}" type="presParOf" srcId="{C65A70D0-2201-4188-B8FB-597E16E2A12A}" destId="{C182475B-8FA8-4FE1-8FC9-71FB2617262F}" srcOrd="0" destOrd="0" presId="urn:microsoft.com/office/officeart/2005/8/layout/hierarchy1"/>
    <dgm:cxn modelId="{D6F2CE30-1A25-4ED2-B16D-11E3EACE6394}" type="presParOf" srcId="{C182475B-8FA8-4FE1-8FC9-71FB2617262F}" destId="{88DCABE4-1DE6-49FF-8F69-0C962E678CB8}" srcOrd="0" destOrd="0" presId="urn:microsoft.com/office/officeart/2005/8/layout/hierarchy1"/>
    <dgm:cxn modelId="{1EEC4078-F963-47BB-86F6-3738EF5FE74F}" type="presParOf" srcId="{C182475B-8FA8-4FE1-8FC9-71FB2617262F}" destId="{BEDF53CE-D9F2-45DB-88FF-F52C254DBCDC}" srcOrd="1" destOrd="0" presId="urn:microsoft.com/office/officeart/2005/8/layout/hierarchy1"/>
    <dgm:cxn modelId="{EFADE34A-AA36-4667-9323-9FA9D3CF3C0B}" type="presParOf" srcId="{C65A70D0-2201-4188-B8FB-597E16E2A12A}" destId="{ECAAA5A1-B0BA-482A-AAD4-D60F89261538}" srcOrd="1" destOrd="0" presId="urn:microsoft.com/office/officeart/2005/8/layout/hierarchy1"/>
    <dgm:cxn modelId="{FF94FB1D-FC35-4F5D-9183-3AF126CEF86E}" type="presParOf" srcId="{ECAAA5A1-B0BA-482A-AAD4-D60F89261538}" destId="{F7AA2BA3-9A67-41F8-A3EC-344A02CD64FD}" srcOrd="0" destOrd="0" presId="urn:microsoft.com/office/officeart/2005/8/layout/hierarchy1"/>
    <dgm:cxn modelId="{9D7106A0-87C1-4AB6-B9DC-ABFFF498AC37}" type="presParOf" srcId="{ECAAA5A1-B0BA-482A-AAD4-D60F89261538}" destId="{4BF152AC-8BB5-4B93-A273-E5380AEA611D}" srcOrd="1" destOrd="0" presId="urn:microsoft.com/office/officeart/2005/8/layout/hierarchy1"/>
    <dgm:cxn modelId="{C292A95E-F48F-46C4-B4BD-A6B64B8F44B0}" type="presParOf" srcId="{4BF152AC-8BB5-4B93-A273-E5380AEA611D}" destId="{B8B724FB-1472-417E-973A-463D77272E9C}" srcOrd="0" destOrd="0" presId="urn:microsoft.com/office/officeart/2005/8/layout/hierarchy1"/>
    <dgm:cxn modelId="{84347796-A402-44EE-AA19-3BDC8CD22E26}" type="presParOf" srcId="{B8B724FB-1472-417E-973A-463D77272E9C}" destId="{5EE0D77A-32FF-4E85-8C01-B2AB812014C9}" srcOrd="0" destOrd="0" presId="urn:microsoft.com/office/officeart/2005/8/layout/hierarchy1"/>
    <dgm:cxn modelId="{E6292953-F0E7-4D94-96C5-600312C16917}" type="presParOf" srcId="{B8B724FB-1472-417E-973A-463D77272E9C}" destId="{3C1B6D38-5FBE-4FB7-BE0A-DD562258C1EC}" srcOrd="1" destOrd="0" presId="urn:microsoft.com/office/officeart/2005/8/layout/hierarchy1"/>
    <dgm:cxn modelId="{8B2A639C-8C6B-4A3B-AF1D-A01A612ADD30}" type="presParOf" srcId="{4BF152AC-8BB5-4B93-A273-E5380AEA611D}" destId="{775F74AF-6F81-4E88-858F-73DA1956F2FC}" srcOrd="1" destOrd="0" presId="urn:microsoft.com/office/officeart/2005/8/layout/hierarchy1"/>
    <dgm:cxn modelId="{CD86970A-F202-45A9-B401-6C91E0241A9E}" type="presParOf" srcId="{CAC677F7-33F6-469B-BEFF-5D8B1EABEFAB}" destId="{2E071E21-A76B-49A9-9542-41D9A4464663}" srcOrd="6" destOrd="0" presId="urn:microsoft.com/office/officeart/2005/8/layout/hierarchy1"/>
    <dgm:cxn modelId="{DAD9CCAA-3F44-45A9-8BA4-5669A86E1446}" type="presParOf" srcId="{CAC677F7-33F6-469B-BEFF-5D8B1EABEFAB}" destId="{708606B0-136B-48EE-9F6F-D37C3AC204A5}" srcOrd="7" destOrd="0" presId="urn:microsoft.com/office/officeart/2005/8/layout/hierarchy1"/>
    <dgm:cxn modelId="{21EEFFB4-0ADC-4000-AD1D-D4303868D6DB}" type="presParOf" srcId="{708606B0-136B-48EE-9F6F-D37C3AC204A5}" destId="{7ABE0C2B-7BCB-420D-9EB3-9547F232AB4C}" srcOrd="0" destOrd="0" presId="urn:microsoft.com/office/officeart/2005/8/layout/hierarchy1"/>
    <dgm:cxn modelId="{F11438FF-7EAF-461C-9B7F-07194230A6A1}" type="presParOf" srcId="{7ABE0C2B-7BCB-420D-9EB3-9547F232AB4C}" destId="{643C72E2-7C42-4A2E-B315-991AAE21F4EB}" srcOrd="0" destOrd="0" presId="urn:microsoft.com/office/officeart/2005/8/layout/hierarchy1"/>
    <dgm:cxn modelId="{D840EC10-C159-4364-BDE8-F333BAC6A7C8}" type="presParOf" srcId="{7ABE0C2B-7BCB-420D-9EB3-9547F232AB4C}" destId="{E2C0B87C-75D3-4B0D-93E4-6CFA9CF5209C}" srcOrd="1" destOrd="0" presId="urn:microsoft.com/office/officeart/2005/8/layout/hierarchy1"/>
    <dgm:cxn modelId="{D7973B8F-82AB-4E7D-A780-5620C1322204}" type="presParOf" srcId="{708606B0-136B-48EE-9F6F-D37C3AC204A5}" destId="{A38D346C-D96C-451E-A378-B6339A3664EB}" srcOrd="1" destOrd="0" presId="urn:microsoft.com/office/officeart/2005/8/layout/hierarchy1"/>
    <dgm:cxn modelId="{6DDF42FD-C92D-4FA8-8C1E-8DB24B5EA7D9}" type="presParOf" srcId="{A38D346C-D96C-451E-A378-B6339A3664EB}" destId="{69619762-888C-4528-BF9D-956C87F87384}" srcOrd="0" destOrd="0" presId="urn:microsoft.com/office/officeart/2005/8/layout/hierarchy1"/>
    <dgm:cxn modelId="{5694DA52-27C2-436A-94EA-803FE4572767}" type="presParOf" srcId="{A38D346C-D96C-451E-A378-B6339A3664EB}" destId="{B9782637-6981-448D-B987-E69ABCDDF5B1}" srcOrd="1" destOrd="0" presId="urn:microsoft.com/office/officeart/2005/8/layout/hierarchy1"/>
    <dgm:cxn modelId="{DE5EAE89-7A24-400A-BD04-D62C1F332BAB}" type="presParOf" srcId="{B9782637-6981-448D-B987-E69ABCDDF5B1}" destId="{F974D39A-971B-4813-BF2D-4B66F545F156}" srcOrd="0" destOrd="0" presId="urn:microsoft.com/office/officeart/2005/8/layout/hierarchy1"/>
    <dgm:cxn modelId="{EA307960-155F-4B9C-9CCB-0EA65FDD1C21}" type="presParOf" srcId="{F974D39A-971B-4813-BF2D-4B66F545F156}" destId="{88B3C1AF-88DB-4B80-8325-B7BEC6DDA7FC}" srcOrd="0" destOrd="0" presId="urn:microsoft.com/office/officeart/2005/8/layout/hierarchy1"/>
    <dgm:cxn modelId="{8D195144-49A7-4B3D-B349-EC27465FB8C2}" type="presParOf" srcId="{F974D39A-971B-4813-BF2D-4B66F545F156}" destId="{E3DC2C3E-CA84-47EA-94F8-18CBF1F85F09}" srcOrd="1" destOrd="0" presId="urn:microsoft.com/office/officeart/2005/8/layout/hierarchy1"/>
    <dgm:cxn modelId="{9453D4CB-35C8-4D07-A7BF-24FEFB6D042D}" type="presParOf" srcId="{B9782637-6981-448D-B987-E69ABCDDF5B1}" destId="{C840D22C-8CAF-4FD0-81D5-7D2F4EE5CE99}" srcOrd="1" destOrd="0" presId="urn:microsoft.com/office/officeart/2005/8/layout/hierarchy1"/>
    <dgm:cxn modelId="{6DE2B86F-3C3B-4F6F-8E32-0BC2106AB30C}" type="presParOf" srcId="{87436DEC-23C6-4737-91C0-355234E9B44E}" destId="{261B20DD-467F-4B01-8142-06195E0A604D}" srcOrd="2" destOrd="0" presId="urn:microsoft.com/office/officeart/2005/8/layout/hierarchy1"/>
    <dgm:cxn modelId="{D13E891A-EC3E-4DD8-8546-02782E1C28F6}" type="presParOf" srcId="{87436DEC-23C6-4737-91C0-355234E9B44E}" destId="{5A75EB04-3D11-4731-9B29-F0F6A4C3C2DD}" srcOrd="3" destOrd="0" presId="urn:microsoft.com/office/officeart/2005/8/layout/hierarchy1"/>
    <dgm:cxn modelId="{285CC17C-4C6B-4FBE-86D6-0C3942F1F269}" type="presParOf" srcId="{5A75EB04-3D11-4731-9B29-F0F6A4C3C2DD}" destId="{1D799FEC-F323-45BE-BCE5-AB3B10273328}" srcOrd="0" destOrd="0" presId="urn:microsoft.com/office/officeart/2005/8/layout/hierarchy1"/>
    <dgm:cxn modelId="{71699AE7-0982-4580-BC5A-77FFCC2301C6}" type="presParOf" srcId="{1D799FEC-F323-45BE-BCE5-AB3B10273328}" destId="{415B223C-0794-4477-A31A-C8643474E0A9}" srcOrd="0" destOrd="0" presId="urn:microsoft.com/office/officeart/2005/8/layout/hierarchy1"/>
    <dgm:cxn modelId="{666F9593-B884-4DE1-869F-9EBF33A3D03A}" type="presParOf" srcId="{1D799FEC-F323-45BE-BCE5-AB3B10273328}" destId="{968381A1-7641-4727-9003-3836EDE47992}" srcOrd="1" destOrd="0" presId="urn:microsoft.com/office/officeart/2005/8/layout/hierarchy1"/>
    <dgm:cxn modelId="{5F17E408-31BD-443C-AB9F-CCAA1F0EEBAC}" type="presParOf" srcId="{5A75EB04-3D11-4731-9B29-F0F6A4C3C2DD}" destId="{3E860367-E645-42B7-8EB1-3AF735E99C4C}" srcOrd="1" destOrd="0" presId="urn:microsoft.com/office/officeart/2005/8/layout/hierarchy1"/>
    <dgm:cxn modelId="{DF91E65D-59F8-47BB-BCDE-5CDB0966F46C}" type="presParOf" srcId="{3E860367-E645-42B7-8EB1-3AF735E99C4C}" destId="{1D539A32-11BB-4ACD-8AC6-921C05C11DCD}" srcOrd="0" destOrd="0" presId="urn:microsoft.com/office/officeart/2005/8/layout/hierarchy1"/>
    <dgm:cxn modelId="{D5F11A35-E514-463C-99E3-06EE84939A27}" type="presParOf" srcId="{3E860367-E645-42B7-8EB1-3AF735E99C4C}" destId="{1EE37241-287A-4F33-A848-5F239CF3AC21}" srcOrd="1" destOrd="0" presId="urn:microsoft.com/office/officeart/2005/8/layout/hierarchy1"/>
    <dgm:cxn modelId="{0559B36B-0774-4D65-A10E-053573E8D264}" type="presParOf" srcId="{1EE37241-287A-4F33-A848-5F239CF3AC21}" destId="{60F90CBC-237D-4DF9-9FE1-84AAE48B8754}" srcOrd="0" destOrd="0" presId="urn:microsoft.com/office/officeart/2005/8/layout/hierarchy1"/>
    <dgm:cxn modelId="{47D00D33-F133-4C02-BD42-702437C4B700}" type="presParOf" srcId="{60F90CBC-237D-4DF9-9FE1-84AAE48B8754}" destId="{6D0D0819-604A-4678-BD57-11F9953892FD}" srcOrd="0" destOrd="0" presId="urn:microsoft.com/office/officeart/2005/8/layout/hierarchy1"/>
    <dgm:cxn modelId="{CCB3BB15-1229-4E3F-A034-A54BD2C4DC93}" type="presParOf" srcId="{60F90CBC-237D-4DF9-9FE1-84AAE48B8754}" destId="{81CF3594-4838-451B-92D7-B9680F1ABF79}" srcOrd="1" destOrd="0" presId="urn:microsoft.com/office/officeart/2005/8/layout/hierarchy1"/>
    <dgm:cxn modelId="{F7100906-B7A4-445F-98BA-F915A21C55D7}" type="presParOf" srcId="{1EE37241-287A-4F33-A848-5F239CF3AC21}" destId="{4FEE3611-5559-42A7-B96C-7668DD83DD00}" srcOrd="1" destOrd="0" presId="urn:microsoft.com/office/officeart/2005/8/layout/hierarchy1"/>
    <dgm:cxn modelId="{644F597C-D806-4C6B-A8F7-7C608EAF881B}" type="presParOf" srcId="{4FEE3611-5559-42A7-B96C-7668DD83DD00}" destId="{6570AC33-A7CB-4ADA-9757-F1B06E074ACF}" srcOrd="0" destOrd="0" presId="urn:microsoft.com/office/officeart/2005/8/layout/hierarchy1"/>
    <dgm:cxn modelId="{8E01A805-34C9-4078-8850-55D6403F75D6}" type="presParOf" srcId="{4FEE3611-5559-42A7-B96C-7668DD83DD00}" destId="{5E1C2DC2-1E4F-44DF-88D7-94B420912511}" srcOrd="1" destOrd="0" presId="urn:microsoft.com/office/officeart/2005/8/layout/hierarchy1"/>
    <dgm:cxn modelId="{B93612A1-1FCB-409A-8688-943A5567B495}" type="presParOf" srcId="{5E1C2DC2-1E4F-44DF-88D7-94B420912511}" destId="{965320F8-81C3-4EC8-A02C-70FEBE4E4508}" srcOrd="0" destOrd="0" presId="urn:microsoft.com/office/officeart/2005/8/layout/hierarchy1"/>
    <dgm:cxn modelId="{ABF11F76-3FC0-4343-926D-EF483640FB88}" type="presParOf" srcId="{965320F8-81C3-4EC8-A02C-70FEBE4E4508}" destId="{015A145A-F397-4AE1-835A-7D8B0FAF1D99}" srcOrd="0" destOrd="0" presId="urn:microsoft.com/office/officeart/2005/8/layout/hierarchy1"/>
    <dgm:cxn modelId="{2885FD92-297A-4CDA-9F02-987280333DFC}" type="presParOf" srcId="{965320F8-81C3-4EC8-A02C-70FEBE4E4508}" destId="{E76AED5C-2ACC-4895-8A05-5EF61AC0632A}" srcOrd="1" destOrd="0" presId="urn:microsoft.com/office/officeart/2005/8/layout/hierarchy1"/>
    <dgm:cxn modelId="{BE6DF4BB-D56E-4AE0-85D5-3172E0FC7324}" type="presParOf" srcId="{5E1C2DC2-1E4F-44DF-88D7-94B420912511}" destId="{E66F4C01-1C01-4E7E-8768-F1EC8182279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627711-2017-44E5-AF2D-47A82D93C731}" type="doc">
      <dgm:prSet loTypeId="urn:microsoft.com/office/officeart/2005/8/layout/orgChart1" loCatId="hierarchy" qsTypeId="urn:microsoft.com/office/officeart/2005/8/quickstyle/simple1" qsCatId="simple" csTypeId="urn:microsoft.com/office/officeart/2005/8/colors/accent1_1" csCatId="accent1" phldr="1"/>
      <dgm:spPr/>
      <dgm:t>
        <a:bodyPr/>
        <a:lstStyle/>
        <a:p>
          <a:pPr rtl="1"/>
          <a:endParaRPr lang="fa-IR"/>
        </a:p>
      </dgm:t>
    </dgm:pt>
    <dgm:pt modelId="{8DC53FC5-6207-4317-B911-CC3A2D89B415}">
      <dgm:prSet phldrT="[Text]" custT="1"/>
      <dgm:spPr/>
      <dgm:t>
        <a:bodyPr/>
        <a:lstStyle/>
        <a:p>
          <a:pPr rtl="1"/>
          <a:r>
            <a:rPr lang="fa-IR" sz="1600" dirty="0"/>
            <a:t>مواردی که نیاز به ارزیابی اورودینامیک </a:t>
          </a:r>
          <a:r>
            <a:rPr lang="fa-IR" sz="1600" b="1" i="1" dirty="0">
              <a:solidFill>
                <a:srgbClr val="FF0000"/>
              </a:solidFill>
            </a:rPr>
            <a:t>ندارند</a:t>
          </a:r>
        </a:p>
      </dgm:t>
    </dgm:pt>
    <dgm:pt modelId="{010F75D9-7B92-4DC7-9542-CFCEFDFA4794}" type="parTrans" cxnId="{074E411B-32F8-4968-B51C-5793118DDB16}">
      <dgm:prSet/>
      <dgm:spPr/>
      <dgm:t>
        <a:bodyPr/>
        <a:lstStyle/>
        <a:p>
          <a:pPr rtl="1"/>
          <a:endParaRPr lang="fa-IR"/>
        </a:p>
      </dgm:t>
    </dgm:pt>
    <dgm:pt modelId="{0AA25108-E76A-4C92-B75D-46C7C901C4F0}" type="sibTrans" cxnId="{074E411B-32F8-4968-B51C-5793118DDB16}">
      <dgm:prSet/>
      <dgm:spPr/>
      <dgm:t>
        <a:bodyPr/>
        <a:lstStyle/>
        <a:p>
          <a:pPr rtl="1"/>
          <a:endParaRPr lang="fa-IR"/>
        </a:p>
      </dgm:t>
    </dgm:pt>
    <dgm:pt modelId="{49F9DC51-3189-4886-8E23-FFBA6EA9594C}" type="asst">
      <dgm:prSet phldrT="[Text]"/>
      <dgm:spPr/>
      <dgm:t>
        <a:bodyPr/>
        <a:lstStyle/>
        <a:p>
          <a:pPr rtl="1"/>
          <a:r>
            <a:rPr lang="en-US" b="1" i="1" dirty="0">
              <a:solidFill>
                <a:srgbClr val="FF0000"/>
              </a:solidFill>
            </a:rPr>
            <a:t>Uncomplicated SUI</a:t>
          </a:r>
          <a:endParaRPr lang="fa-IR" b="1" i="1" dirty="0">
            <a:solidFill>
              <a:srgbClr val="FF0000"/>
            </a:solidFill>
          </a:endParaRPr>
        </a:p>
      </dgm:t>
    </dgm:pt>
    <dgm:pt modelId="{D931F0E6-FF07-4CAD-8C30-8EF50F157387}" type="parTrans" cxnId="{0F2B0AA4-2E0E-4D3A-8C1C-0B9350465F16}">
      <dgm:prSet/>
      <dgm:spPr/>
      <dgm:t>
        <a:bodyPr/>
        <a:lstStyle/>
        <a:p>
          <a:pPr rtl="1"/>
          <a:endParaRPr lang="fa-IR"/>
        </a:p>
      </dgm:t>
    </dgm:pt>
    <dgm:pt modelId="{6A5F1387-0743-4FC9-A579-2FDE67F4DF0C}" type="sibTrans" cxnId="{0F2B0AA4-2E0E-4D3A-8C1C-0B9350465F16}">
      <dgm:prSet/>
      <dgm:spPr/>
      <dgm:t>
        <a:bodyPr/>
        <a:lstStyle/>
        <a:p>
          <a:pPr rtl="1"/>
          <a:endParaRPr lang="fa-IR"/>
        </a:p>
      </dgm:t>
    </dgm:pt>
    <dgm:pt modelId="{24BF7B45-AE89-4EF2-9AD9-136E5F3EAED7}">
      <dgm:prSet phldrT="[Text]"/>
      <dgm:spPr/>
      <dgm:t>
        <a:bodyPr/>
        <a:lstStyle/>
        <a:p>
          <a:pPr rtl="1"/>
          <a:r>
            <a:rPr lang="fa-IR" dirty="0"/>
            <a:t>حجم باقیمانده ادرار کمتر از 150سی سی</a:t>
          </a:r>
        </a:p>
      </dgm:t>
    </dgm:pt>
    <dgm:pt modelId="{975926AF-3524-4898-8319-716D7DE40D10}" type="parTrans" cxnId="{471CDAC8-4516-4DFC-BBC3-7DF83C692B8D}">
      <dgm:prSet/>
      <dgm:spPr/>
      <dgm:t>
        <a:bodyPr/>
        <a:lstStyle/>
        <a:p>
          <a:pPr rtl="1"/>
          <a:endParaRPr lang="fa-IR"/>
        </a:p>
      </dgm:t>
    </dgm:pt>
    <dgm:pt modelId="{25016DAD-28B6-473B-8921-2EA180419B76}" type="sibTrans" cxnId="{471CDAC8-4516-4DFC-BBC3-7DF83C692B8D}">
      <dgm:prSet/>
      <dgm:spPr/>
      <dgm:t>
        <a:bodyPr/>
        <a:lstStyle/>
        <a:p>
          <a:pPr rtl="1"/>
          <a:endParaRPr lang="fa-IR"/>
        </a:p>
      </dgm:t>
    </dgm:pt>
    <dgm:pt modelId="{0C3BE50C-2C53-463B-89D7-214C8CCE15BB}">
      <dgm:prSet phldrT="[Text]"/>
      <dgm:spPr/>
      <dgm:t>
        <a:bodyPr/>
        <a:lstStyle/>
        <a:p>
          <a:pPr rtl="1"/>
          <a:r>
            <a:rPr lang="fa-IR" dirty="0"/>
            <a:t>هیپرموبیلیته مجرا داشته باشد</a:t>
          </a:r>
        </a:p>
      </dgm:t>
    </dgm:pt>
    <dgm:pt modelId="{C58CFD7F-F405-4081-A6A9-33310B1002C4}" type="parTrans" cxnId="{A8E73417-EC52-4150-A91D-25CD6436DD08}">
      <dgm:prSet/>
      <dgm:spPr/>
      <dgm:t>
        <a:bodyPr/>
        <a:lstStyle/>
        <a:p>
          <a:pPr rtl="1"/>
          <a:endParaRPr lang="fa-IR"/>
        </a:p>
      </dgm:t>
    </dgm:pt>
    <dgm:pt modelId="{6E9374F8-D585-4A40-989B-9B23D1B63598}" type="sibTrans" cxnId="{A8E73417-EC52-4150-A91D-25CD6436DD08}">
      <dgm:prSet/>
      <dgm:spPr/>
      <dgm:t>
        <a:bodyPr/>
        <a:lstStyle/>
        <a:p>
          <a:pPr rtl="1"/>
          <a:endParaRPr lang="fa-IR"/>
        </a:p>
      </dgm:t>
    </dgm:pt>
    <dgm:pt modelId="{DC86D260-3F91-47D8-A5FB-A13C7B131BC5}">
      <dgm:prSet phldrT="[Text]"/>
      <dgm:spPr/>
      <dgm:t>
        <a:bodyPr/>
        <a:lstStyle/>
        <a:p>
          <a:pPr rtl="1"/>
          <a:r>
            <a:rPr lang="fa-IR" dirty="0"/>
            <a:t>پرولاپس </a:t>
          </a:r>
          <a:r>
            <a:rPr lang="en-US" dirty="0"/>
            <a:t>stage 2</a:t>
          </a:r>
          <a:r>
            <a:rPr lang="fa-IR" dirty="0"/>
            <a:t>کمتر باشد</a:t>
          </a:r>
        </a:p>
      </dgm:t>
    </dgm:pt>
    <dgm:pt modelId="{7C498629-0589-4052-A980-CF709145789E}" type="parTrans" cxnId="{BA2475EA-7396-42AA-828F-123E7665C18F}">
      <dgm:prSet/>
      <dgm:spPr/>
      <dgm:t>
        <a:bodyPr/>
        <a:lstStyle/>
        <a:p>
          <a:pPr rtl="1"/>
          <a:endParaRPr lang="fa-IR"/>
        </a:p>
      </dgm:t>
    </dgm:pt>
    <dgm:pt modelId="{2186AA9E-5704-49CE-BE54-54905DE8CD02}" type="sibTrans" cxnId="{BA2475EA-7396-42AA-828F-123E7665C18F}">
      <dgm:prSet/>
      <dgm:spPr/>
      <dgm:t>
        <a:bodyPr/>
        <a:lstStyle/>
        <a:p>
          <a:pPr rtl="1"/>
          <a:endParaRPr lang="fa-IR"/>
        </a:p>
      </dgm:t>
    </dgm:pt>
    <dgm:pt modelId="{9B701198-3A00-4A29-AAF1-2B45C7F27643}">
      <dgm:prSet/>
      <dgm:spPr/>
      <dgm:t>
        <a:bodyPr/>
        <a:lstStyle/>
        <a:p>
          <a:pPr rtl="1"/>
          <a:r>
            <a:rPr lang="fa-IR" dirty="0"/>
            <a:t>آزمایش ادرار نرمال</a:t>
          </a:r>
        </a:p>
      </dgm:t>
    </dgm:pt>
    <dgm:pt modelId="{16D2B0EE-B785-496E-A9AF-FC1ED973AC56}" type="parTrans" cxnId="{551E08F6-A2F4-4D0C-8E62-BD318F9F8AC1}">
      <dgm:prSet/>
      <dgm:spPr/>
      <dgm:t>
        <a:bodyPr/>
        <a:lstStyle/>
        <a:p>
          <a:pPr rtl="1"/>
          <a:endParaRPr lang="fa-IR"/>
        </a:p>
      </dgm:t>
    </dgm:pt>
    <dgm:pt modelId="{5347166A-B7D5-4B8B-89F4-CB4278756865}" type="sibTrans" cxnId="{551E08F6-A2F4-4D0C-8E62-BD318F9F8AC1}">
      <dgm:prSet/>
      <dgm:spPr/>
      <dgm:t>
        <a:bodyPr/>
        <a:lstStyle/>
        <a:p>
          <a:pPr rtl="1"/>
          <a:endParaRPr lang="fa-IR"/>
        </a:p>
      </dgm:t>
    </dgm:pt>
    <dgm:pt modelId="{1CB3AEC0-C006-48F2-9772-CD398C0D344A}">
      <dgm:prSet/>
      <dgm:spPr/>
      <dgm:t>
        <a:bodyPr/>
        <a:lstStyle/>
        <a:p>
          <a:pPr rtl="1"/>
          <a:r>
            <a:rPr lang="fa-IR" dirty="0"/>
            <a:t>نشت ادراری مثبت</a:t>
          </a:r>
        </a:p>
      </dgm:t>
    </dgm:pt>
    <dgm:pt modelId="{E3BE36A1-8A2E-4F94-881E-5C31C94C617A}" type="parTrans" cxnId="{B22DCC26-7127-47F3-89E7-9F3FB8EF1A85}">
      <dgm:prSet/>
      <dgm:spPr/>
      <dgm:t>
        <a:bodyPr/>
        <a:lstStyle/>
        <a:p>
          <a:pPr rtl="1"/>
          <a:endParaRPr lang="fa-IR"/>
        </a:p>
      </dgm:t>
    </dgm:pt>
    <dgm:pt modelId="{E04CD343-B23A-4866-9394-23AD29EE616C}" type="sibTrans" cxnId="{B22DCC26-7127-47F3-89E7-9F3FB8EF1A85}">
      <dgm:prSet/>
      <dgm:spPr/>
      <dgm:t>
        <a:bodyPr/>
        <a:lstStyle/>
        <a:p>
          <a:pPr rtl="1"/>
          <a:endParaRPr lang="fa-IR"/>
        </a:p>
      </dgm:t>
    </dgm:pt>
    <dgm:pt modelId="{021D61DD-B75C-471F-BE54-DE533C2FF311}">
      <dgm:prSet custT="1"/>
      <dgm:spPr/>
      <dgm:t>
        <a:bodyPr/>
        <a:lstStyle/>
        <a:p>
          <a:r>
            <a:rPr lang="fa-IR" sz="2400" dirty="0">
              <a:solidFill>
                <a:srgbClr val="BE12AA"/>
              </a:solidFill>
            </a:rPr>
            <a:t>ارزیابی</a:t>
          </a:r>
          <a:r>
            <a:rPr lang="fa-IR" sz="1000" dirty="0">
              <a:solidFill>
                <a:srgbClr val="BE12AA"/>
              </a:solidFill>
            </a:rPr>
            <a:t> </a:t>
          </a:r>
          <a:r>
            <a:rPr lang="fa-IR" sz="2400" dirty="0">
              <a:solidFill>
                <a:srgbClr val="BE12AA"/>
              </a:solidFill>
            </a:rPr>
            <a:t>اورودینامیک</a:t>
          </a:r>
          <a:endParaRPr lang="en-US" sz="2400" dirty="0">
            <a:solidFill>
              <a:srgbClr val="BE12AA"/>
            </a:solidFill>
          </a:endParaRPr>
        </a:p>
      </dgm:t>
    </dgm:pt>
    <dgm:pt modelId="{AD082C8A-63DA-4318-893F-56999B8C9ACC}" type="parTrans" cxnId="{EB8009E2-FC70-4A26-A617-1ED0AB38EBBC}">
      <dgm:prSet/>
      <dgm:spPr/>
      <dgm:t>
        <a:bodyPr/>
        <a:lstStyle/>
        <a:p>
          <a:endParaRPr lang="en-US"/>
        </a:p>
      </dgm:t>
    </dgm:pt>
    <dgm:pt modelId="{866D61AA-55A6-4715-8FBA-7A2B5AB6EB6E}" type="sibTrans" cxnId="{EB8009E2-FC70-4A26-A617-1ED0AB38EBBC}">
      <dgm:prSet/>
      <dgm:spPr/>
      <dgm:t>
        <a:bodyPr/>
        <a:lstStyle/>
        <a:p>
          <a:endParaRPr lang="en-US"/>
        </a:p>
      </dgm:t>
    </dgm:pt>
    <dgm:pt modelId="{D6085AA1-A85E-4E89-BEA9-571C16FA2848}" type="pres">
      <dgm:prSet presAssocID="{53627711-2017-44E5-AF2D-47A82D93C731}" presName="hierChild1" presStyleCnt="0">
        <dgm:presLayoutVars>
          <dgm:orgChart val="1"/>
          <dgm:chPref val="1"/>
          <dgm:dir/>
          <dgm:animOne val="branch"/>
          <dgm:animLvl val="lvl"/>
          <dgm:resizeHandles/>
        </dgm:presLayoutVars>
      </dgm:prSet>
      <dgm:spPr/>
    </dgm:pt>
    <dgm:pt modelId="{6FDBE7C1-B986-4BC8-93DC-788E8DF27655}" type="pres">
      <dgm:prSet presAssocID="{021D61DD-B75C-471F-BE54-DE533C2FF311}" presName="hierRoot1" presStyleCnt="0">
        <dgm:presLayoutVars>
          <dgm:hierBranch val="init"/>
        </dgm:presLayoutVars>
      </dgm:prSet>
      <dgm:spPr/>
    </dgm:pt>
    <dgm:pt modelId="{3CA5D159-CD10-4988-AECD-3DDE06709C95}" type="pres">
      <dgm:prSet presAssocID="{021D61DD-B75C-471F-BE54-DE533C2FF311}" presName="rootComposite1" presStyleCnt="0"/>
      <dgm:spPr/>
    </dgm:pt>
    <dgm:pt modelId="{BE5BFF51-1AFB-45C7-ACCB-A4D1B23FF15F}" type="pres">
      <dgm:prSet presAssocID="{021D61DD-B75C-471F-BE54-DE533C2FF311}" presName="rootText1" presStyleLbl="node0" presStyleIdx="0" presStyleCnt="1" custScaleX="281300">
        <dgm:presLayoutVars>
          <dgm:chPref val="3"/>
        </dgm:presLayoutVars>
      </dgm:prSet>
      <dgm:spPr/>
    </dgm:pt>
    <dgm:pt modelId="{2AC45D12-38FD-4DE4-854E-5E8F707BF0B3}" type="pres">
      <dgm:prSet presAssocID="{021D61DD-B75C-471F-BE54-DE533C2FF311}" presName="rootConnector1" presStyleLbl="node1" presStyleIdx="0" presStyleCnt="0"/>
      <dgm:spPr/>
    </dgm:pt>
    <dgm:pt modelId="{FEB39C63-FBFA-4C99-B967-15089D9CC092}" type="pres">
      <dgm:prSet presAssocID="{021D61DD-B75C-471F-BE54-DE533C2FF311}" presName="hierChild2" presStyleCnt="0"/>
      <dgm:spPr/>
    </dgm:pt>
    <dgm:pt modelId="{E7CBB3AF-6184-4B58-9334-551E2A20AE8F}" type="pres">
      <dgm:prSet presAssocID="{010F75D9-7B92-4DC7-9542-CFCEFDFA4794}" presName="Name37" presStyleLbl="parChTrans1D2" presStyleIdx="0" presStyleCnt="1"/>
      <dgm:spPr/>
    </dgm:pt>
    <dgm:pt modelId="{A4E0650E-2A21-4522-A23C-2AD5293B5F19}" type="pres">
      <dgm:prSet presAssocID="{8DC53FC5-6207-4317-B911-CC3A2D89B415}" presName="hierRoot2" presStyleCnt="0">
        <dgm:presLayoutVars>
          <dgm:hierBranch val="init"/>
        </dgm:presLayoutVars>
      </dgm:prSet>
      <dgm:spPr/>
    </dgm:pt>
    <dgm:pt modelId="{3297A518-1E12-4BE9-932B-10B78413AF25}" type="pres">
      <dgm:prSet presAssocID="{8DC53FC5-6207-4317-B911-CC3A2D89B415}" presName="rootComposite" presStyleCnt="0"/>
      <dgm:spPr/>
    </dgm:pt>
    <dgm:pt modelId="{57F03DF1-A5DB-4D3A-8295-C024FB800017}" type="pres">
      <dgm:prSet presAssocID="{8DC53FC5-6207-4317-B911-CC3A2D89B415}" presName="rootText" presStyleLbl="node2" presStyleIdx="0" presStyleCnt="1" custScaleX="276800">
        <dgm:presLayoutVars>
          <dgm:chPref val="3"/>
        </dgm:presLayoutVars>
      </dgm:prSet>
      <dgm:spPr/>
    </dgm:pt>
    <dgm:pt modelId="{325B42CB-51D8-4B72-96A7-01A31EA868AE}" type="pres">
      <dgm:prSet presAssocID="{8DC53FC5-6207-4317-B911-CC3A2D89B415}" presName="rootConnector" presStyleLbl="node2" presStyleIdx="0" presStyleCnt="1"/>
      <dgm:spPr/>
    </dgm:pt>
    <dgm:pt modelId="{9512A718-65D7-4A80-81F1-6E0A178C167B}" type="pres">
      <dgm:prSet presAssocID="{8DC53FC5-6207-4317-B911-CC3A2D89B415}" presName="hierChild4" presStyleCnt="0"/>
      <dgm:spPr/>
    </dgm:pt>
    <dgm:pt modelId="{26094308-489A-4A58-8177-45AD88CA4082}" type="pres">
      <dgm:prSet presAssocID="{E3BE36A1-8A2E-4F94-881E-5C31C94C617A}" presName="Name37" presStyleLbl="parChTrans1D3" presStyleIdx="0" presStyleCnt="6"/>
      <dgm:spPr/>
    </dgm:pt>
    <dgm:pt modelId="{532FFBA0-1FF7-4B39-B18F-954E2FFAAAE7}" type="pres">
      <dgm:prSet presAssocID="{1CB3AEC0-C006-48F2-9772-CD398C0D344A}" presName="hierRoot2" presStyleCnt="0">
        <dgm:presLayoutVars>
          <dgm:hierBranch val="init"/>
        </dgm:presLayoutVars>
      </dgm:prSet>
      <dgm:spPr/>
    </dgm:pt>
    <dgm:pt modelId="{65233332-32C7-4849-B37E-B5FE1A2DB11E}" type="pres">
      <dgm:prSet presAssocID="{1CB3AEC0-C006-48F2-9772-CD398C0D344A}" presName="rootComposite" presStyleCnt="0"/>
      <dgm:spPr/>
    </dgm:pt>
    <dgm:pt modelId="{449560EE-D780-4363-A91D-DEAB989F87BE}" type="pres">
      <dgm:prSet presAssocID="{1CB3AEC0-C006-48F2-9772-CD398C0D344A}" presName="rootText" presStyleLbl="node3" presStyleIdx="0" presStyleCnt="5" custScaleX="212523">
        <dgm:presLayoutVars>
          <dgm:chPref val="3"/>
        </dgm:presLayoutVars>
      </dgm:prSet>
      <dgm:spPr/>
    </dgm:pt>
    <dgm:pt modelId="{FAC3D0B4-35EE-483C-B1B4-622936926FFA}" type="pres">
      <dgm:prSet presAssocID="{1CB3AEC0-C006-48F2-9772-CD398C0D344A}" presName="rootConnector" presStyleLbl="node3" presStyleIdx="0" presStyleCnt="5"/>
      <dgm:spPr/>
    </dgm:pt>
    <dgm:pt modelId="{E9472404-3FE4-452E-8EA5-511557161AFA}" type="pres">
      <dgm:prSet presAssocID="{1CB3AEC0-C006-48F2-9772-CD398C0D344A}" presName="hierChild4" presStyleCnt="0"/>
      <dgm:spPr/>
    </dgm:pt>
    <dgm:pt modelId="{F5C012F9-EE22-4AEB-8AFE-991606F4E931}" type="pres">
      <dgm:prSet presAssocID="{1CB3AEC0-C006-48F2-9772-CD398C0D344A}" presName="hierChild5" presStyleCnt="0"/>
      <dgm:spPr/>
    </dgm:pt>
    <dgm:pt modelId="{686D77BD-1BEE-44A7-A79D-BEAAEE9BE8E1}" type="pres">
      <dgm:prSet presAssocID="{16D2B0EE-B785-496E-A9AF-FC1ED973AC56}" presName="Name37" presStyleLbl="parChTrans1D3" presStyleIdx="1" presStyleCnt="6"/>
      <dgm:spPr/>
    </dgm:pt>
    <dgm:pt modelId="{1A3CC243-575B-4303-957B-BF1A3AA4FBC0}" type="pres">
      <dgm:prSet presAssocID="{9B701198-3A00-4A29-AAF1-2B45C7F27643}" presName="hierRoot2" presStyleCnt="0">
        <dgm:presLayoutVars>
          <dgm:hierBranch val="init"/>
        </dgm:presLayoutVars>
      </dgm:prSet>
      <dgm:spPr/>
    </dgm:pt>
    <dgm:pt modelId="{2B1F92E0-3A38-4E8E-9B31-954033F93F85}" type="pres">
      <dgm:prSet presAssocID="{9B701198-3A00-4A29-AAF1-2B45C7F27643}" presName="rootComposite" presStyleCnt="0"/>
      <dgm:spPr/>
    </dgm:pt>
    <dgm:pt modelId="{1A2769C6-E812-49A1-9751-B78C825009EB}" type="pres">
      <dgm:prSet presAssocID="{9B701198-3A00-4A29-AAF1-2B45C7F27643}" presName="rootText" presStyleLbl="node3" presStyleIdx="1" presStyleCnt="5" custScaleX="217308">
        <dgm:presLayoutVars>
          <dgm:chPref val="3"/>
        </dgm:presLayoutVars>
      </dgm:prSet>
      <dgm:spPr/>
    </dgm:pt>
    <dgm:pt modelId="{1AF8E0E0-177A-4DF1-A796-BDF1FFE3BAB3}" type="pres">
      <dgm:prSet presAssocID="{9B701198-3A00-4A29-AAF1-2B45C7F27643}" presName="rootConnector" presStyleLbl="node3" presStyleIdx="1" presStyleCnt="5"/>
      <dgm:spPr/>
    </dgm:pt>
    <dgm:pt modelId="{38468AE6-7D98-432E-8F0E-C1B4F92995F1}" type="pres">
      <dgm:prSet presAssocID="{9B701198-3A00-4A29-AAF1-2B45C7F27643}" presName="hierChild4" presStyleCnt="0"/>
      <dgm:spPr/>
    </dgm:pt>
    <dgm:pt modelId="{9595E703-6A7F-4C84-9C20-741A6924B695}" type="pres">
      <dgm:prSet presAssocID="{9B701198-3A00-4A29-AAF1-2B45C7F27643}" presName="hierChild5" presStyleCnt="0"/>
      <dgm:spPr/>
    </dgm:pt>
    <dgm:pt modelId="{5C266855-6C42-42A4-92A3-F29B73CE5230}" type="pres">
      <dgm:prSet presAssocID="{975926AF-3524-4898-8319-716D7DE40D10}" presName="Name37" presStyleLbl="parChTrans1D3" presStyleIdx="2" presStyleCnt="6"/>
      <dgm:spPr/>
    </dgm:pt>
    <dgm:pt modelId="{90F17F60-D9E0-4734-B469-6D1479A80801}" type="pres">
      <dgm:prSet presAssocID="{24BF7B45-AE89-4EF2-9AD9-136E5F3EAED7}" presName="hierRoot2" presStyleCnt="0">
        <dgm:presLayoutVars>
          <dgm:hierBranch val="init"/>
        </dgm:presLayoutVars>
      </dgm:prSet>
      <dgm:spPr/>
    </dgm:pt>
    <dgm:pt modelId="{DA60147C-A329-4194-A42B-C344EDCC2677}" type="pres">
      <dgm:prSet presAssocID="{24BF7B45-AE89-4EF2-9AD9-136E5F3EAED7}" presName="rootComposite" presStyleCnt="0"/>
      <dgm:spPr/>
    </dgm:pt>
    <dgm:pt modelId="{9651FA20-28EC-49CE-A5A5-0EBA3CB643C4}" type="pres">
      <dgm:prSet presAssocID="{24BF7B45-AE89-4EF2-9AD9-136E5F3EAED7}" presName="rootText" presStyleLbl="node3" presStyleIdx="2" presStyleCnt="5" custScaleX="221777">
        <dgm:presLayoutVars>
          <dgm:chPref val="3"/>
        </dgm:presLayoutVars>
      </dgm:prSet>
      <dgm:spPr/>
    </dgm:pt>
    <dgm:pt modelId="{28FC72B6-FBDB-46BD-BF6C-523A34567874}" type="pres">
      <dgm:prSet presAssocID="{24BF7B45-AE89-4EF2-9AD9-136E5F3EAED7}" presName="rootConnector" presStyleLbl="node3" presStyleIdx="2" presStyleCnt="5"/>
      <dgm:spPr/>
    </dgm:pt>
    <dgm:pt modelId="{8FE804F0-4F57-4966-B0F3-6AE1060D7025}" type="pres">
      <dgm:prSet presAssocID="{24BF7B45-AE89-4EF2-9AD9-136E5F3EAED7}" presName="hierChild4" presStyleCnt="0"/>
      <dgm:spPr/>
    </dgm:pt>
    <dgm:pt modelId="{8DAA15DD-6D03-4156-84EB-5FB086D95CB5}" type="pres">
      <dgm:prSet presAssocID="{24BF7B45-AE89-4EF2-9AD9-136E5F3EAED7}" presName="hierChild5" presStyleCnt="0"/>
      <dgm:spPr/>
    </dgm:pt>
    <dgm:pt modelId="{820FFD97-5DE8-474F-AA6B-B8DA26271CEF}" type="pres">
      <dgm:prSet presAssocID="{C58CFD7F-F405-4081-A6A9-33310B1002C4}" presName="Name37" presStyleLbl="parChTrans1D3" presStyleIdx="3" presStyleCnt="6"/>
      <dgm:spPr/>
    </dgm:pt>
    <dgm:pt modelId="{77E00BD4-A7CE-46A1-842F-08C1E86967EB}" type="pres">
      <dgm:prSet presAssocID="{0C3BE50C-2C53-463B-89D7-214C8CCE15BB}" presName="hierRoot2" presStyleCnt="0">
        <dgm:presLayoutVars>
          <dgm:hierBranch val="init"/>
        </dgm:presLayoutVars>
      </dgm:prSet>
      <dgm:spPr/>
    </dgm:pt>
    <dgm:pt modelId="{F62E3909-A258-487A-9556-5651B87C7848}" type="pres">
      <dgm:prSet presAssocID="{0C3BE50C-2C53-463B-89D7-214C8CCE15BB}" presName="rootComposite" presStyleCnt="0"/>
      <dgm:spPr/>
    </dgm:pt>
    <dgm:pt modelId="{8FCC43E9-34F6-4749-9449-CD697C0FD09A}" type="pres">
      <dgm:prSet presAssocID="{0C3BE50C-2C53-463B-89D7-214C8CCE15BB}" presName="rootText" presStyleLbl="node3" presStyleIdx="3" presStyleCnt="5" custScaleX="211937">
        <dgm:presLayoutVars>
          <dgm:chPref val="3"/>
        </dgm:presLayoutVars>
      </dgm:prSet>
      <dgm:spPr/>
    </dgm:pt>
    <dgm:pt modelId="{36987742-AF5E-46B9-A3F3-D20E8A6B7F4A}" type="pres">
      <dgm:prSet presAssocID="{0C3BE50C-2C53-463B-89D7-214C8CCE15BB}" presName="rootConnector" presStyleLbl="node3" presStyleIdx="3" presStyleCnt="5"/>
      <dgm:spPr/>
    </dgm:pt>
    <dgm:pt modelId="{07C4BEFE-3A7F-48D3-8A44-FF1B57B757AE}" type="pres">
      <dgm:prSet presAssocID="{0C3BE50C-2C53-463B-89D7-214C8CCE15BB}" presName="hierChild4" presStyleCnt="0"/>
      <dgm:spPr/>
    </dgm:pt>
    <dgm:pt modelId="{51AA63D7-7DBB-46AE-9E42-CAFC6881B417}" type="pres">
      <dgm:prSet presAssocID="{0C3BE50C-2C53-463B-89D7-214C8CCE15BB}" presName="hierChild5" presStyleCnt="0"/>
      <dgm:spPr/>
    </dgm:pt>
    <dgm:pt modelId="{421FFB11-966F-477A-AE4B-47A7FDC34A80}" type="pres">
      <dgm:prSet presAssocID="{7C498629-0589-4052-A980-CF709145789E}" presName="Name37" presStyleLbl="parChTrans1D3" presStyleIdx="4" presStyleCnt="6"/>
      <dgm:spPr/>
    </dgm:pt>
    <dgm:pt modelId="{93C7D03F-55BC-42B8-B65C-37C42671238E}" type="pres">
      <dgm:prSet presAssocID="{DC86D260-3F91-47D8-A5FB-A13C7B131BC5}" presName="hierRoot2" presStyleCnt="0">
        <dgm:presLayoutVars>
          <dgm:hierBranch val="init"/>
        </dgm:presLayoutVars>
      </dgm:prSet>
      <dgm:spPr/>
    </dgm:pt>
    <dgm:pt modelId="{F09F5FB4-45DF-456A-9774-D50FC22FB842}" type="pres">
      <dgm:prSet presAssocID="{DC86D260-3F91-47D8-A5FB-A13C7B131BC5}" presName="rootComposite" presStyleCnt="0"/>
      <dgm:spPr/>
    </dgm:pt>
    <dgm:pt modelId="{63952580-459D-4FAB-8BB3-4DD165FD62E4}" type="pres">
      <dgm:prSet presAssocID="{DC86D260-3F91-47D8-A5FB-A13C7B131BC5}" presName="rootText" presStyleLbl="node3" presStyleIdx="4" presStyleCnt="5" custScaleX="211937">
        <dgm:presLayoutVars>
          <dgm:chPref val="3"/>
        </dgm:presLayoutVars>
      </dgm:prSet>
      <dgm:spPr/>
    </dgm:pt>
    <dgm:pt modelId="{0DE71595-AA76-4BE2-9B43-66C9C0CFBCDD}" type="pres">
      <dgm:prSet presAssocID="{DC86D260-3F91-47D8-A5FB-A13C7B131BC5}" presName="rootConnector" presStyleLbl="node3" presStyleIdx="4" presStyleCnt="5"/>
      <dgm:spPr/>
    </dgm:pt>
    <dgm:pt modelId="{8B936F3D-2849-4238-9594-5B6AB8197F94}" type="pres">
      <dgm:prSet presAssocID="{DC86D260-3F91-47D8-A5FB-A13C7B131BC5}" presName="hierChild4" presStyleCnt="0"/>
      <dgm:spPr/>
    </dgm:pt>
    <dgm:pt modelId="{629F2593-2782-4DE9-921C-E3B935626470}" type="pres">
      <dgm:prSet presAssocID="{DC86D260-3F91-47D8-A5FB-A13C7B131BC5}" presName="hierChild5" presStyleCnt="0"/>
      <dgm:spPr/>
    </dgm:pt>
    <dgm:pt modelId="{9B86AFE4-1007-45DA-A6E7-F1E14238673B}" type="pres">
      <dgm:prSet presAssocID="{8DC53FC5-6207-4317-B911-CC3A2D89B415}" presName="hierChild5" presStyleCnt="0"/>
      <dgm:spPr/>
    </dgm:pt>
    <dgm:pt modelId="{B5E9B265-714D-4D82-A66B-44BA95C51F24}" type="pres">
      <dgm:prSet presAssocID="{D931F0E6-FF07-4CAD-8C30-8EF50F157387}" presName="Name111" presStyleLbl="parChTrans1D3" presStyleIdx="5" presStyleCnt="6"/>
      <dgm:spPr/>
    </dgm:pt>
    <dgm:pt modelId="{775DB0A9-8C0B-46D9-8818-F4D6E2D98230}" type="pres">
      <dgm:prSet presAssocID="{49F9DC51-3189-4886-8E23-FFBA6EA9594C}" presName="hierRoot3" presStyleCnt="0">
        <dgm:presLayoutVars>
          <dgm:hierBranch val="init"/>
        </dgm:presLayoutVars>
      </dgm:prSet>
      <dgm:spPr/>
    </dgm:pt>
    <dgm:pt modelId="{EECCB175-248C-4632-8FB5-4DF035739524}" type="pres">
      <dgm:prSet presAssocID="{49F9DC51-3189-4886-8E23-FFBA6EA9594C}" presName="rootComposite3" presStyleCnt="0"/>
      <dgm:spPr/>
    </dgm:pt>
    <dgm:pt modelId="{5E0D611D-2683-4A9C-BF5B-9C6390A7E626}" type="pres">
      <dgm:prSet presAssocID="{49F9DC51-3189-4886-8E23-FFBA6EA9594C}" presName="rootText3" presStyleLbl="asst2" presStyleIdx="0" presStyleCnt="1" custScaleX="251612">
        <dgm:presLayoutVars>
          <dgm:chPref val="3"/>
        </dgm:presLayoutVars>
      </dgm:prSet>
      <dgm:spPr/>
    </dgm:pt>
    <dgm:pt modelId="{3AF1E14B-B730-43F7-9113-44A461728D2E}" type="pres">
      <dgm:prSet presAssocID="{49F9DC51-3189-4886-8E23-FFBA6EA9594C}" presName="rootConnector3" presStyleLbl="asst2" presStyleIdx="0" presStyleCnt="1"/>
      <dgm:spPr/>
    </dgm:pt>
    <dgm:pt modelId="{29B82761-81B5-4B05-B8F7-0522B1CD893A}" type="pres">
      <dgm:prSet presAssocID="{49F9DC51-3189-4886-8E23-FFBA6EA9594C}" presName="hierChild6" presStyleCnt="0"/>
      <dgm:spPr/>
    </dgm:pt>
    <dgm:pt modelId="{7A4ABE49-C566-4B5B-A82B-7514934EDF25}" type="pres">
      <dgm:prSet presAssocID="{49F9DC51-3189-4886-8E23-FFBA6EA9594C}" presName="hierChild7" presStyleCnt="0"/>
      <dgm:spPr/>
    </dgm:pt>
    <dgm:pt modelId="{B164A568-B44B-4903-A4D8-A003A95A1131}" type="pres">
      <dgm:prSet presAssocID="{021D61DD-B75C-471F-BE54-DE533C2FF311}" presName="hierChild3" presStyleCnt="0"/>
      <dgm:spPr/>
    </dgm:pt>
  </dgm:ptLst>
  <dgm:cxnLst>
    <dgm:cxn modelId="{BA89CC0D-818D-4124-AFCA-97F5AFA84A61}" type="presOf" srcId="{DC86D260-3F91-47D8-A5FB-A13C7B131BC5}" destId="{0DE71595-AA76-4BE2-9B43-66C9C0CFBCDD}" srcOrd="1" destOrd="0" presId="urn:microsoft.com/office/officeart/2005/8/layout/orgChart1"/>
    <dgm:cxn modelId="{DB124C0E-80DD-42F8-98FC-BA93579389EE}" type="presOf" srcId="{1CB3AEC0-C006-48F2-9772-CD398C0D344A}" destId="{FAC3D0B4-35EE-483C-B1B4-622936926FFA}" srcOrd="1" destOrd="0" presId="urn:microsoft.com/office/officeart/2005/8/layout/orgChart1"/>
    <dgm:cxn modelId="{AC4C5E0F-0298-4AC3-A904-292F31EDB43B}" type="presOf" srcId="{49F9DC51-3189-4886-8E23-FFBA6EA9594C}" destId="{5E0D611D-2683-4A9C-BF5B-9C6390A7E626}" srcOrd="0" destOrd="0" presId="urn:microsoft.com/office/officeart/2005/8/layout/orgChart1"/>
    <dgm:cxn modelId="{CAAC5115-9317-42EC-91BB-68F866E9B5F0}" type="presOf" srcId="{9B701198-3A00-4A29-AAF1-2B45C7F27643}" destId="{1A2769C6-E812-49A1-9751-B78C825009EB}" srcOrd="0" destOrd="0" presId="urn:microsoft.com/office/officeart/2005/8/layout/orgChart1"/>
    <dgm:cxn modelId="{A8E73417-EC52-4150-A91D-25CD6436DD08}" srcId="{8DC53FC5-6207-4317-B911-CC3A2D89B415}" destId="{0C3BE50C-2C53-463B-89D7-214C8CCE15BB}" srcOrd="4" destOrd="0" parTransId="{C58CFD7F-F405-4081-A6A9-33310B1002C4}" sibTransId="{6E9374F8-D585-4A40-989B-9B23D1B63598}"/>
    <dgm:cxn modelId="{074E411B-32F8-4968-B51C-5793118DDB16}" srcId="{021D61DD-B75C-471F-BE54-DE533C2FF311}" destId="{8DC53FC5-6207-4317-B911-CC3A2D89B415}" srcOrd="0" destOrd="0" parTransId="{010F75D9-7B92-4DC7-9542-CFCEFDFA4794}" sibTransId="{0AA25108-E76A-4C92-B75D-46C7C901C4F0}"/>
    <dgm:cxn modelId="{B22DCC26-7127-47F3-89E7-9F3FB8EF1A85}" srcId="{8DC53FC5-6207-4317-B911-CC3A2D89B415}" destId="{1CB3AEC0-C006-48F2-9772-CD398C0D344A}" srcOrd="1" destOrd="0" parTransId="{E3BE36A1-8A2E-4F94-881E-5C31C94C617A}" sibTransId="{E04CD343-B23A-4866-9394-23AD29EE616C}"/>
    <dgm:cxn modelId="{D56BE631-1298-41DD-9FDB-7CC8C9CDB2EC}" type="presOf" srcId="{021D61DD-B75C-471F-BE54-DE533C2FF311}" destId="{2AC45D12-38FD-4DE4-854E-5E8F707BF0B3}" srcOrd="1" destOrd="0" presId="urn:microsoft.com/office/officeart/2005/8/layout/orgChart1"/>
    <dgm:cxn modelId="{B0C57F39-6D06-49B6-BD51-2DF1200B6B08}" type="presOf" srcId="{8DC53FC5-6207-4317-B911-CC3A2D89B415}" destId="{325B42CB-51D8-4B72-96A7-01A31EA868AE}" srcOrd="1" destOrd="0" presId="urn:microsoft.com/office/officeart/2005/8/layout/orgChart1"/>
    <dgm:cxn modelId="{CB47B73A-488B-4F57-B4DF-BB024448F642}" type="presOf" srcId="{0C3BE50C-2C53-463B-89D7-214C8CCE15BB}" destId="{8FCC43E9-34F6-4749-9449-CD697C0FD09A}" srcOrd="0" destOrd="0" presId="urn:microsoft.com/office/officeart/2005/8/layout/orgChart1"/>
    <dgm:cxn modelId="{DF82B73B-3BF1-44E1-B884-193E2669CBFB}" type="presOf" srcId="{975926AF-3524-4898-8319-716D7DE40D10}" destId="{5C266855-6C42-42A4-92A3-F29B73CE5230}" srcOrd="0" destOrd="0" presId="urn:microsoft.com/office/officeart/2005/8/layout/orgChart1"/>
    <dgm:cxn modelId="{48075B40-8780-4ECC-9F74-8FE24D716638}" type="presOf" srcId="{16D2B0EE-B785-496E-A9AF-FC1ED973AC56}" destId="{686D77BD-1BEE-44A7-A79D-BEAAEE9BE8E1}" srcOrd="0" destOrd="0" presId="urn:microsoft.com/office/officeart/2005/8/layout/orgChart1"/>
    <dgm:cxn modelId="{B2E21941-9F1B-4F53-8CAD-858C170528B6}" type="presOf" srcId="{7C498629-0589-4052-A980-CF709145789E}" destId="{421FFB11-966F-477A-AE4B-47A7FDC34A80}" srcOrd="0" destOrd="0" presId="urn:microsoft.com/office/officeart/2005/8/layout/orgChart1"/>
    <dgm:cxn modelId="{D26BB142-B39D-4BAF-9423-9C8EA2A0C5E7}" type="presOf" srcId="{24BF7B45-AE89-4EF2-9AD9-136E5F3EAED7}" destId="{28FC72B6-FBDB-46BD-BF6C-523A34567874}" srcOrd="1" destOrd="0" presId="urn:microsoft.com/office/officeart/2005/8/layout/orgChart1"/>
    <dgm:cxn modelId="{A4D51D68-6E22-4817-A433-A150A93F317F}" type="presOf" srcId="{49F9DC51-3189-4886-8E23-FFBA6EA9594C}" destId="{3AF1E14B-B730-43F7-9113-44A461728D2E}" srcOrd="1" destOrd="0" presId="urn:microsoft.com/office/officeart/2005/8/layout/orgChart1"/>
    <dgm:cxn modelId="{FDCD0D49-17B2-4314-B0B6-ABA9036E81F8}" type="presOf" srcId="{8DC53FC5-6207-4317-B911-CC3A2D89B415}" destId="{57F03DF1-A5DB-4D3A-8295-C024FB800017}" srcOrd="0" destOrd="0" presId="urn:microsoft.com/office/officeart/2005/8/layout/orgChart1"/>
    <dgm:cxn modelId="{83AA7458-E5F1-45F0-BCE5-9DDAFB05E5EB}" type="presOf" srcId="{E3BE36A1-8A2E-4F94-881E-5C31C94C617A}" destId="{26094308-489A-4A58-8177-45AD88CA4082}" srcOrd="0" destOrd="0" presId="urn:microsoft.com/office/officeart/2005/8/layout/orgChart1"/>
    <dgm:cxn modelId="{2DB05681-96FC-410D-96F9-FBDA1AE809E2}" type="presOf" srcId="{0C3BE50C-2C53-463B-89D7-214C8CCE15BB}" destId="{36987742-AF5E-46B9-A3F3-D20E8A6B7F4A}" srcOrd="1" destOrd="0" presId="urn:microsoft.com/office/officeart/2005/8/layout/orgChart1"/>
    <dgm:cxn modelId="{C9977E84-7C97-496B-AA70-2CB1F3587E52}" type="presOf" srcId="{D931F0E6-FF07-4CAD-8C30-8EF50F157387}" destId="{B5E9B265-714D-4D82-A66B-44BA95C51F24}" srcOrd="0" destOrd="0" presId="urn:microsoft.com/office/officeart/2005/8/layout/orgChart1"/>
    <dgm:cxn modelId="{BFAAA18A-3B4E-4A2A-A705-BEC0E1E0B367}" type="presOf" srcId="{24BF7B45-AE89-4EF2-9AD9-136E5F3EAED7}" destId="{9651FA20-28EC-49CE-A5A5-0EBA3CB643C4}" srcOrd="0" destOrd="0" presId="urn:microsoft.com/office/officeart/2005/8/layout/orgChart1"/>
    <dgm:cxn modelId="{5F579298-EB96-49AF-B8C8-33518A93C573}" type="presOf" srcId="{9B701198-3A00-4A29-AAF1-2B45C7F27643}" destId="{1AF8E0E0-177A-4DF1-A796-BDF1FFE3BAB3}" srcOrd="1" destOrd="0" presId="urn:microsoft.com/office/officeart/2005/8/layout/orgChart1"/>
    <dgm:cxn modelId="{B529B198-5170-441A-8ACA-F45F07DB88D1}" type="presOf" srcId="{021D61DD-B75C-471F-BE54-DE533C2FF311}" destId="{BE5BFF51-1AFB-45C7-ACCB-A4D1B23FF15F}" srcOrd="0" destOrd="0" presId="urn:microsoft.com/office/officeart/2005/8/layout/orgChart1"/>
    <dgm:cxn modelId="{0F2B0AA4-2E0E-4D3A-8C1C-0B9350465F16}" srcId="{8DC53FC5-6207-4317-B911-CC3A2D89B415}" destId="{49F9DC51-3189-4886-8E23-FFBA6EA9594C}" srcOrd="0" destOrd="0" parTransId="{D931F0E6-FF07-4CAD-8C30-8EF50F157387}" sibTransId="{6A5F1387-0743-4FC9-A579-2FDE67F4DF0C}"/>
    <dgm:cxn modelId="{497682B6-4BD2-4D4D-BEA2-ABEB0BE9B370}" type="presOf" srcId="{1CB3AEC0-C006-48F2-9772-CD398C0D344A}" destId="{449560EE-D780-4363-A91D-DEAB989F87BE}" srcOrd="0" destOrd="0" presId="urn:microsoft.com/office/officeart/2005/8/layout/orgChart1"/>
    <dgm:cxn modelId="{8728C3C6-9806-4697-86AC-E4FF666479CD}" type="presOf" srcId="{DC86D260-3F91-47D8-A5FB-A13C7B131BC5}" destId="{63952580-459D-4FAB-8BB3-4DD165FD62E4}" srcOrd="0" destOrd="0" presId="urn:microsoft.com/office/officeart/2005/8/layout/orgChart1"/>
    <dgm:cxn modelId="{471CDAC8-4516-4DFC-BBC3-7DF83C692B8D}" srcId="{8DC53FC5-6207-4317-B911-CC3A2D89B415}" destId="{24BF7B45-AE89-4EF2-9AD9-136E5F3EAED7}" srcOrd="3" destOrd="0" parTransId="{975926AF-3524-4898-8319-716D7DE40D10}" sibTransId="{25016DAD-28B6-473B-8921-2EA180419B76}"/>
    <dgm:cxn modelId="{278372CB-A58D-432E-9113-8268B5825557}" type="presOf" srcId="{53627711-2017-44E5-AF2D-47A82D93C731}" destId="{D6085AA1-A85E-4E89-BEA9-571C16FA2848}" srcOrd="0" destOrd="0" presId="urn:microsoft.com/office/officeart/2005/8/layout/orgChart1"/>
    <dgm:cxn modelId="{EB8009E2-FC70-4A26-A617-1ED0AB38EBBC}" srcId="{53627711-2017-44E5-AF2D-47A82D93C731}" destId="{021D61DD-B75C-471F-BE54-DE533C2FF311}" srcOrd="0" destOrd="0" parTransId="{AD082C8A-63DA-4318-893F-56999B8C9ACC}" sibTransId="{866D61AA-55A6-4715-8FBA-7A2B5AB6EB6E}"/>
    <dgm:cxn modelId="{BA2475EA-7396-42AA-828F-123E7665C18F}" srcId="{8DC53FC5-6207-4317-B911-CC3A2D89B415}" destId="{DC86D260-3F91-47D8-A5FB-A13C7B131BC5}" srcOrd="5" destOrd="0" parTransId="{7C498629-0589-4052-A980-CF709145789E}" sibTransId="{2186AA9E-5704-49CE-BE54-54905DE8CD02}"/>
    <dgm:cxn modelId="{FBCA45F4-579E-44D4-B407-82627CD3D0C7}" type="presOf" srcId="{C58CFD7F-F405-4081-A6A9-33310B1002C4}" destId="{820FFD97-5DE8-474F-AA6B-B8DA26271CEF}" srcOrd="0" destOrd="0" presId="urn:microsoft.com/office/officeart/2005/8/layout/orgChart1"/>
    <dgm:cxn modelId="{551E08F6-A2F4-4D0C-8E62-BD318F9F8AC1}" srcId="{8DC53FC5-6207-4317-B911-CC3A2D89B415}" destId="{9B701198-3A00-4A29-AAF1-2B45C7F27643}" srcOrd="2" destOrd="0" parTransId="{16D2B0EE-B785-496E-A9AF-FC1ED973AC56}" sibTransId="{5347166A-B7D5-4B8B-89F4-CB4278756865}"/>
    <dgm:cxn modelId="{068155FE-0043-413D-A174-D66F50569250}" type="presOf" srcId="{010F75D9-7B92-4DC7-9542-CFCEFDFA4794}" destId="{E7CBB3AF-6184-4B58-9334-551E2A20AE8F}" srcOrd="0" destOrd="0" presId="urn:microsoft.com/office/officeart/2005/8/layout/orgChart1"/>
    <dgm:cxn modelId="{F42D356B-861E-4BE4-8267-0291DADBA230}" type="presParOf" srcId="{D6085AA1-A85E-4E89-BEA9-571C16FA2848}" destId="{6FDBE7C1-B986-4BC8-93DC-788E8DF27655}" srcOrd="0" destOrd="0" presId="urn:microsoft.com/office/officeart/2005/8/layout/orgChart1"/>
    <dgm:cxn modelId="{17899EA8-2A3B-4F39-B4A6-8D0899290EE7}" type="presParOf" srcId="{6FDBE7C1-B986-4BC8-93DC-788E8DF27655}" destId="{3CA5D159-CD10-4988-AECD-3DDE06709C95}" srcOrd="0" destOrd="0" presId="urn:microsoft.com/office/officeart/2005/8/layout/orgChart1"/>
    <dgm:cxn modelId="{B20868BB-C3E1-4BFC-A6F7-0072667624B2}" type="presParOf" srcId="{3CA5D159-CD10-4988-AECD-3DDE06709C95}" destId="{BE5BFF51-1AFB-45C7-ACCB-A4D1B23FF15F}" srcOrd="0" destOrd="0" presId="urn:microsoft.com/office/officeart/2005/8/layout/orgChart1"/>
    <dgm:cxn modelId="{C9C5BBA4-B514-46BC-BAEB-6031289AC7B4}" type="presParOf" srcId="{3CA5D159-CD10-4988-AECD-3DDE06709C95}" destId="{2AC45D12-38FD-4DE4-854E-5E8F707BF0B3}" srcOrd="1" destOrd="0" presId="urn:microsoft.com/office/officeart/2005/8/layout/orgChart1"/>
    <dgm:cxn modelId="{B42BD647-695A-4CA1-BC29-93520D3880E6}" type="presParOf" srcId="{6FDBE7C1-B986-4BC8-93DC-788E8DF27655}" destId="{FEB39C63-FBFA-4C99-B967-15089D9CC092}" srcOrd="1" destOrd="0" presId="urn:microsoft.com/office/officeart/2005/8/layout/orgChart1"/>
    <dgm:cxn modelId="{7FA85931-57B0-4556-9076-A1DC42229A5C}" type="presParOf" srcId="{FEB39C63-FBFA-4C99-B967-15089D9CC092}" destId="{E7CBB3AF-6184-4B58-9334-551E2A20AE8F}" srcOrd="0" destOrd="0" presId="urn:microsoft.com/office/officeart/2005/8/layout/orgChart1"/>
    <dgm:cxn modelId="{F68C7AC5-65B7-43E5-9257-230B207F3E98}" type="presParOf" srcId="{FEB39C63-FBFA-4C99-B967-15089D9CC092}" destId="{A4E0650E-2A21-4522-A23C-2AD5293B5F19}" srcOrd="1" destOrd="0" presId="urn:microsoft.com/office/officeart/2005/8/layout/orgChart1"/>
    <dgm:cxn modelId="{F4CCCFC6-9DD2-4FD5-9585-EF1E2B8F14BC}" type="presParOf" srcId="{A4E0650E-2A21-4522-A23C-2AD5293B5F19}" destId="{3297A518-1E12-4BE9-932B-10B78413AF25}" srcOrd="0" destOrd="0" presId="urn:microsoft.com/office/officeart/2005/8/layout/orgChart1"/>
    <dgm:cxn modelId="{A8C9C40D-9BDF-44A9-A0B8-60DE48A7FED3}" type="presParOf" srcId="{3297A518-1E12-4BE9-932B-10B78413AF25}" destId="{57F03DF1-A5DB-4D3A-8295-C024FB800017}" srcOrd="0" destOrd="0" presId="urn:microsoft.com/office/officeart/2005/8/layout/orgChart1"/>
    <dgm:cxn modelId="{D93AD61A-89DA-4891-8DDC-93795754536A}" type="presParOf" srcId="{3297A518-1E12-4BE9-932B-10B78413AF25}" destId="{325B42CB-51D8-4B72-96A7-01A31EA868AE}" srcOrd="1" destOrd="0" presId="urn:microsoft.com/office/officeart/2005/8/layout/orgChart1"/>
    <dgm:cxn modelId="{71CCB99D-B194-4886-9CDB-E858658E54E8}" type="presParOf" srcId="{A4E0650E-2A21-4522-A23C-2AD5293B5F19}" destId="{9512A718-65D7-4A80-81F1-6E0A178C167B}" srcOrd="1" destOrd="0" presId="urn:microsoft.com/office/officeart/2005/8/layout/orgChart1"/>
    <dgm:cxn modelId="{A29DEC4B-AA48-4852-9D06-224E930B8CE5}" type="presParOf" srcId="{9512A718-65D7-4A80-81F1-6E0A178C167B}" destId="{26094308-489A-4A58-8177-45AD88CA4082}" srcOrd="0" destOrd="0" presId="urn:microsoft.com/office/officeart/2005/8/layout/orgChart1"/>
    <dgm:cxn modelId="{5953D872-DEC0-4D48-9F01-959FCF763E37}" type="presParOf" srcId="{9512A718-65D7-4A80-81F1-6E0A178C167B}" destId="{532FFBA0-1FF7-4B39-B18F-954E2FFAAAE7}" srcOrd="1" destOrd="0" presId="urn:microsoft.com/office/officeart/2005/8/layout/orgChart1"/>
    <dgm:cxn modelId="{850192AF-2F43-41DD-B37C-4847423270B8}" type="presParOf" srcId="{532FFBA0-1FF7-4B39-B18F-954E2FFAAAE7}" destId="{65233332-32C7-4849-B37E-B5FE1A2DB11E}" srcOrd="0" destOrd="0" presId="urn:microsoft.com/office/officeart/2005/8/layout/orgChart1"/>
    <dgm:cxn modelId="{061E0156-C3B9-4CA7-848D-BC0F680308C2}" type="presParOf" srcId="{65233332-32C7-4849-B37E-B5FE1A2DB11E}" destId="{449560EE-D780-4363-A91D-DEAB989F87BE}" srcOrd="0" destOrd="0" presId="urn:microsoft.com/office/officeart/2005/8/layout/orgChart1"/>
    <dgm:cxn modelId="{0224DBDC-7381-4BAF-B770-B37053600C92}" type="presParOf" srcId="{65233332-32C7-4849-B37E-B5FE1A2DB11E}" destId="{FAC3D0B4-35EE-483C-B1B4-622936926FFA}" srcOrd="1" destOrd="0" presId="urn:microsoft.com/office/officeart/2005/8/layout/orgChart1"/>
    <dgm:cxn modelId="{A46218EB-D1C3-4519-A4AB-2FA0C2CBAB91}" type="presParOf" srcId="{532FFBA0-1FF7-4B39-B18F-954E2FFAAAE7}" destId="{E9472404-3FE4-452E-8EA5-511557161AFA}" srcOrd="1" destOrd="0" presId="urn:microsoft.com/office/officeart/2005/8/layout/orgChart1"/>
    <dgm:cxn modelId="{FCE7F3AA-66DF-47C2-A0C9-CA76ED97E351}" type="presParOf" srcId="{532FFBA0-1FF7-4B39-B18F-954E2FFAAAE7}" destId="{F5C012F9-EE22-4AEB-8AFE-991606F4E931}" srcOrd="2" destOrd="0" presId="urn:microsoft.com/office/officeart/2005/8/layout/orgChart1"/>
    <dgm:cxn modelId="{42D64E30-CCAF-4BF4-8951-180BA69D2F9A}" type="presParOf" srcId="{9512A718-65D7-4A80-81F1-6E0A178C167B}" destId="{686D77BD-1BEE-44A7-A79D-BEAAEE9BE8E1}" srcOrd="2" destOrd="0" presId="urn:microsoft.com/office/officeart/2005/8/layout/orgChart1"/>
    <dgm:cxn modelId="{FAADE6D1-4BB8-4231-BA12-88E42C5FAC9B}" type="presParOf" srcId="{9512A718-65D7-4A80-81F1-6E0A178C167B}" destId="{1A3CC243-575B-4303-957B-BF1A3AA4FBC0}" srcOrd="3" destOrd="0" presId="urn:microsoft.com/office/officeart/2005/8/layout/orgChart1"/>
    <dgm:cxn modelId="{FAF757BE-6103-41DF-A1DB-CA8B7DC4C061}" type="presParOf" srcId="{1A3CC243-575B-4303-957B-BF1A3AA4FBC0}" destId="{2B1F92E0-3A38-4E8E-9B31-954033F93F85}" srcOrd="0" destOrd="0" presId="urn:microsoft.com/office/officeart/2005/8/layout/orgChart1"/>
    <dgm:cxn modelId="{C7D30D52-ECBF-43C5-9791-C2978D5B2ED6}" type="presParOf" srcId="{2B1F92E0-3A38-4E8E-9B31-954033F93F85}" destId="{1A2769C6-E812-49A1-9751-B78C825009EB}" srcOrd="0" destOrd="0" presId="urn:microsoft.com/office/officeart/2005/8/layout/orgChart1"/>
    <dgm:cxn modelId="{1521C6B1-6ACA-4324-AA40-00222953B4D1}" type="presParOf" srcId="{2B1F92E0-3A38-4E8E-9B31-954033F93F85}" destId="{1AF8E0E0-177A-4DF1-A796-BDF1FFE3BAB3}" srcOrd="1" destOrd="0" presId="urn:microsoft.com/office/officeart/2005/8/layout/orgChart1"/>
    <dgm:cxn modelId="{8014100B-A5A9-42B3-8E49-1689593D9D0F}" type="presParOf" srcId="{1A3CC243-575B-4303-957B-BF1A3AA4FBC0}" destId="{38468AE6-7D98-432E-8F0E-C1B4F92995F1}" srcOrd="1" destOrd="0" presId="urn:microsoft.com/office/officeart/2005/8/layout/orgChart1"/>
    <dgm:cxn modelId="{89C950BE-05E6-447A-86CA-785FBE349A98}" type="presParOf" srcId="{1A3CC243-575B-4303-957B-BF1A3AA4FBC0}" destId="{9595E703-6A7F-4C84-9C20-741A6924B695}" srcOrd="2" destOrd="0" presId="urn:microsoft.com/office/officeart/2005/8/layout/orgChart1"/>
    <dgm:cxn modelId="{CB28F5B1-5CEE-4CA4-B3C5-8EC2525E6268}" type="presParOf" srcId="{9512A718-65D7-4A80-81F1-6E0A178C167B}" destId="{5C266855-6C42-42A4-92A3-F29B73CE5230}" srcOrd="4" destOrd="0" presId="urn:microsoft.com/office/officeart/2005/8/layout/orgChart1"/>
    <dgm:cxn modelId="{960FED02-B6DA-417D-801B-503F0B203804}" type="presParOf" srcId="{9512A718-65D7-4A80-81F1-6E0A178C167B}" destId="{90F17F60-D9E0-4734-B469-6D1479A80801}" srcOrd="5" destOrd="0" presId="urn:microsoft.com/office/officeart/2005/8/layout/orgChart1"/>
    <dgm:cxn modelId="{118709FE-F0B9-4E41-884B-70DCD75BC185}" type="presParOf" srcId="{90F17F60-D9E0-4734-B469-6D1479A80801}" destId="{DA60147C-A329-4194-A42B-C344EDCC2677}" srcOrd="0" destOrd="0" presId="urn:microsoft.com/office/officeart/2005/8/layout/orgChart1"/>
    <dgm:cxn modelId="{3BDC3FD2-73F5-434C-BD8C-60ADCB345582}" type="presParOf" srcId="{DA60147C-A329-4194-A42B-C344EDCC2677}" destId="{9651FA20-28EC-49CE-A5A5-0EBA3CB643C4}" srcOrd="0" destOrd="0" presId="urn:microsoft.com/office/officeart/2005/8/layout/orgChart1"/>
    <dgm:cxn modelId="{DF09A560-1F6A-48C0-912E-C92B0FB64ED2}" type="presParOf" srcId="{DA60147C-A329-4194-A42B-C344EDCC2677}" destId="{28FC72B6-FBDB-46BD-BF6C-523A34567874}" srcOrd="1" destOrd="0" presId="urn:microsoft.com/office/officeart/2005/8/layout/orgChart1"/>
    <dgm:cxn modelId="{23A4708D-0133-4C08-AFF7-7D9333EF783A}" type="presParOf" srcId="{90F17F60-D9E0-4734-B469-6D1479A80801}" destId="{8FE804F0-4F57-4966-B0F3-6AE1060D7025}" srcOrd="1" destOrd="0" presId="urn:microsoft.com/office/officeart/2005/8/layout/orgChart1"/>
    <dgm:cxn modelId="{EF6A8A0A-1DCB-4FCA-A3C9-AB8CA39C4186}" type="presParOf" srcId="{90F17F60-D9E0-4734-B469-6D1479A80801}" destId="{8DAA15DD-6D03-4156-84EB-5FB086D95CB5}" srcOrd="2" destOrd="0" presId="urn:microsoft.com/office/officeart/2005/8/layout/orgChart1"/>
    <dgm:cxn modelId="{74654114-08CC-48D3-BE88-A091519E9B4A}" type="presParOf" srcId="{9512A718-65D7-4A80-81F1-6E0A178C167B}" destId="{820FFD97-5DE8-474F-AA6B-B8DA26271CEF}" srcOrd="6" destOrd="0" presId="urn:microsoft.com/office/officeart/2005/8/layout/orgChart1"/>
    <dgm:cxn modelId="{27E9E8E5-0C07-4A70-8CEB-7693123FC714}" type="presParOf" srcId="{9512A718-65D7-4A80-81F1-6E0A178C167B}" destId="{77E00BD4-A7CE-46A1-842F-08C1E86967EB}" srcOrd="7" destOrd="0" presId="urn:microsoft.com/office/officeart/2005/8/layout/orgChart1"/>
    <dgm:cxn modelId="{C534649A-1D8A-4AD6-BF09-5E43CF2E543A}" type="presParOf" srcId="{77E00BD4-A7CE-46A1-842F-08C1E86967EB}" destId="{F62E3909-A258-487A-9556-5651B87C7848}" srcOrd="0" destOrd="0" presId="urn:microsoft.com/office/officeart/2005/8/layout/orgChart1"/>
    <dgm:cxn modelId="{C3571C20-0E67-43B7-A6BA-66DC98944D2A}" type="presParOf" srcId="{F62E3909-A258-487A-9556-5651B87C7848}" destId="{8FCC43E9-34F6-4749-9449-CD697C0FD09A}" srcOrd="0" destOrd="0" presId="urn:microsoft.com/office/officeart/2005/8/layout/orgChart1"/>
    <dgm:cxn modelId="{35794FC5-D940-4EF2-95CA-55740F2C8DA7}" type="presParOf" srcId="{F62E3909-A258-487A-9556-5651B87C7848}" destId="{36987742-AF5E-46B9-A3F3-D20E8A6B7F4A}" srcOrd="1" destOrd="0" presId="urn:microsoft.com/office/officeart/2005/8/layout/orgChart1"/>
    <dgm:cxn modelId="{B2B558B6-8526-4C0E-89E0-74F712EFCF53}" type="presParOf" srcId="{77E00BD4-A7CE-46A1-842F-08C1E86967EB}" destId="{07C4BEFE-3A7F-48D3-8A44-FF1B57B757AE}" srcOrd="1" destOrd="0" presId="urn:microsoft.com/office/officeart/2005/8/layout/orgChart1"/>
    <dgm:cxn modelId="{410BD300-CB53-45FB-80F5-D2A5C54AB3FD}" type="presParOf" srcId="{77E00BD4-A7CE-46A1-842F-08C1E86967EB}" destId="{51AA63D7-7DBB-46AE-9E42-CAFC6881B417}" srcOrd="2" destOrd="0" presId="urn:microsoft.com/office/officeart/2005/8/layout/orgChart1"/>
    <dgm:cxn modelId="{8402C28F-EEFB-44D1-9B62-4E436906F9AF}" type="presParOf" srcId="{9512A718-65D7-4A80-81F1-6E0A178C167B}" destId="{421FFB11-966F-477A-AE4B-47A7FDC34A80}" srcOrd="8" destOrd="0" presId="urn:microsoft.com/office/officeart/2005/8/layout/orgChart1"/>
    <dgm:cxn modelId="{088A5EA2-884C-40C8-AB77-942A4AA698C6}" type="presParOf" srcId="{9512A718-65D7-4A80-81F1-6E0A178C167B}" destId="{93C7D03F-55BC-42B8-B65C-37C42671238E}" srcOrd="9" destOrd="0" presId="urn:microsoft.com/office/officeart/2005/8/layout/orgChart1"/>
    <dgm:cxn modelId="{737A7AEC-1F3F-4278-B820-C1D554D0E022}" type="presParOf" srcId="{93C7D03F-55BC-42B8-B65C-37C42671238E}" destId="{F09F5FB4-45DF-456A-9774-D50FC22FB842}" srcOrd="0" destOrd="0" presId="urn:microsoft.com/office/officeart/2005/8/layout/orgChart1"/>
    <dgm:cxn modelId="{77B085A6-3CC6-4C28-A079-C8625E57DA00}" type="presParOf" srcId="{F09F5FB4-45DF-456A-9774-D50FC22FB842}" destId="{63952580-459D-4FAB-8BB3-4DD165FD62E4}" srcOrd="0" destOrd="0" presId="urn:microsoft.com/office/officeart/2005/8/layout/orgChart1"/>
    <dgm:cxn modelId="{0DB9BC03-CFEC-45E8-B30F-C5B9C386CE10}" type="presParOf" srcId="{F09F5FB4-45DF-456A-9774-D50FC22FB842}" destId="{0DE71595-AA76-4BE2-9B43-66C9C0CFBCDD}" srcOrd="1" destOrd="0" presId="urn:microsoft.com/office/officeart/2005/8/layout/orgChart1"/>
    <dgm:cxn modelId="{DBE746C1-15A4-4222-AB9A-DE94897CAFDA}" type="presParOf" srcId="{93C7D03F-55BC-42B8-B65C-37C42671238E}" destId="{8B936F3D-2849-4238-9594-5B6AB8197F94}" srcOrd="1" destOrd="0" presId="urn:microsoft.com/office/officeart/2005/8/layout/orgChart1"/>
    <dgm:cxn modelId="{502031B2-8155-4C88-B655-E6F6E4AFEB24}" type="presParOf" srcId="{93C7D03F-55BC-42B8-B65C-37C42671238E}" destId="{629F2593-2782-4DE9-921C-E3B935626470}" srcOrd="2" destOrd="0" presId="urn:microsoft.com/office/officeart/2005/8/layout/orgChart1"/>
    <dgm:cxn modelId="{FD0066C6-9F74-45D9-B61A-E298648795F9}" type="presParOf" srcId="{A4E0650E-2A21-4522-A23C-2AD5293B5F19}" destId="{9B86AFE4-1007-45DA-A6E7-F1E14238673B}" srcOrd="2" destOrd="0" presId="urn:microsoft.com/office/officeart/2005/8/layout/orgChart1"/>
    <dgm:cxn modelId="{CE3803AD-1C77-4529-9311-A549F0058827}" type="presParOf" srcId="{9B86AFE4-1007-45DA-A6E7-F1E14238673B}" destId="{B5E9B265-714D-4D82-A66B-44BA95C51F24}" srcOrd="0" destOrd="0" presId="urn:microsoft.com/office/officeart/2005/8/layout/orgChart1"/>
    <dgm:cxn modelId="{A1FBA566-E61D-473D-967E-79ABB783064D}" type="presParOf" srcId="{9B86AFE4-1007-45DA-A6E7-F1E14238673B}" destId="{775DB0A9-8C0B-46D9-8818-F4D6E2D98230}" srcOrd="1" destOrd="0" presId="urn:microsoft.com/office/officeart/2005/8/layout/orgChart1"/>
    <dgm:cxn modelId="{07360553-B2EF-42B6-B88B-FED5BDD83BE1}" type="presParOf" srcId="{775DB0A9-8C0B-46D9-8818-F4D6E2D98230}" destId="{EECCB175-248C-4632-8FB5-4DF035739524}" srcOrd="0" destOrd="0" presId="urn:microsoft.com/office/officeart/2005/8/layout/orgChart1"/>
    <dgm:cxn modelId="{A14B2591-CF0A-422D-9531-C8E02550F283}" type="presParOf" srcId="{EECCB175-248C-4632-8FB5-4DF035739524}" destId="{5E0D611D-2683-4A9C-BF5B-9C6390A7E626}" srcOrd="0" destOrd="0" presId="urn:microsoft.com/office/officeart/2005/8/layout/orgChart1"/>
    <dgm:cxn modelId="{0879949B-A337-4ADD-A249-1E7C64820782}" type="presParOf" srcId="{EECCB175-248C-4632-8FB5-4DF035739524}" destId="{3AF1E14B-B730-43F7-9113-44A461728D2E}" srcOrd="1" destOrd="0" presId="urn:microsoft.com/office/officeart/2005/8/layout/orgChart1"/>
    <dgm:cxn modelId="{EF6A9FD1-947F-48A2-B466-D0A82EEAEE30}" type="presParOf" srcId="{775DB0A9-8C0B-46D9-8818-F4D6E2D98230}" destId="{29B82761-81B5-4B05-B8F7-0522B1CD893A}" srcOrd="1" destOrd="0" presId="urn:microsoft.com/office/officeart/2005/8/layout/orgChart1"/>
    <dgm:cxn modelId="{74799F52-1EB3-400A-A213-4ED36B09B2B1}" type="presParOf" srcId="{775DB0A9-8C0B-46D9-8818-F4D6E2D98230}" destId="{7A4ABE49-C566-4B5B-A82B-7514934EDF25}" srcOrd="2" destOrd="0" presId="urn:microsoft.com/office/officeart/2005/8/layout/orgChart1"/>
    <dgm:cxn modelId="{1896A1B7-1157-402F-BCE3-7906372E3A15}" type="presParOf" srcId="{6FDBE7C1-B986-4BC8-93DC-788E8DF27655}" destId="{B164A568-B44B-4903-A4D8-A003A95A113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F2C9BD-322C-4203-B541-EDBB191C374A}" type="doc">
      <dgm:prSet loTypeId="urn:microsoft.com/office/officeart/2005/8/layout/hierarchy1" loCatId="hierarchy" qsTypeId="urn:microsoft.com/office/officeart/2005/8/quickstyle/simple1" qsCatId="simple" csTypeId="urn:microsoft.com/office/officeart/2005/8/colors/colorful1#7" csCatId="colorful" phldr="1"/>
      <dgm:spPr/>
      <dgm:t>
        <a:bodyPr/>
        <a:lstStyle/>
        <a:p>
          <a:endParaRPr lang="en-US"/>
        </a:p>
      </dgm:t>
    </dgm:pt>
    <dgm:pt modelId="{9071730E-ECD1-4862-BC01-045B0D8365B2}">
      <dgm:prSet phldrT="[Text]" custT="1"/>
      <dgm:spPr/>
      <dgm:t>
        <a:bodyPr/>
        <a:lstStyle/>
        <a:p>
          <a:r>
            <a:rPr lang="fa-IR" sz="3200" dirty="0"/>
            <a:t>ارزیابی اورودینامیک</a:t>
          </a:r>
          <a:endParaRPr lang="en-US" sz="3200" dirty="0"/>
        </a:p>
      </dgm:t>
    </dgm:pt>
    <dgm:pt modelId="{400940AD-528E-409A-948A-A2073E1F6392}" type="parTrans" cxnId="{6EC3394C-FD5F-486F-97C3-A25404C80AD3}">
      <dgm:prSet/>
      <dgm:spPr/>
      <dgm:t>
        <a:bodyPr/>
        <a:lstStyle/>
        <a:p>
          <a:endParaRPr lang="en-US"/>
        </a:p>
      </dgm:t>
    </dgm:pt>
    <dgm:pt modelId="{391F412A-DF8E-43E7-B893-91E824233DEB}" type="sibTrans" cxnId="{6EC3394C-FD5F-486F-97C3-A25404C80AD3}">
      <dgm:prSet/>
      <dgm:spPr/>
      <dgm:t>
        <a:bodyPr/>
        <a:lstStyle/>
        <a:p>
          <a:endParaRPr lang="en-US"/>
        </a:p>
      </dgm:t>
    </dgm:pt>
    <dgm:pt modelId="{FAB7E01E-C83D-4F4F-B22A-B748D33D536F}">
      <dgm:prSet phldrT="[Text]" custT="1"/>
      <dgm:spPr/>
      <dgm:t>
        <a:bodyPr/>
        <a:lstStyle/>
        <a:p>
          <a:r>
            <a:rPr lang="fa-IR" sz="2000" dirty="0"/>
            <a:t>اندیکاسیون انجام</a:t>
          </a:r>
          <a:endParaRPr lang="en-US" sz="2000" dirty="0"/>
        </a:p>
      </dgm:t>
    </dgm:pt>
    <dgm:pt modelId="{C30AD82C-41FA-4F6D-8696-9793EE14CE06}" type="parTrans" cxnId="{2E85CCA9-8B03-4707-9D36-485E142A5D41}">
      <dgm:prSet/>
      <dgm:spPr/>
      <dgm:t>
        <a:bodyPr/>
        <a:lstStyle/>
        <a:p>
          <a:endParaRPr lang="en-US"/>
        </a:p>
      </dgm:t>
    </dgm:pt>
    <dgm:pt modelId="{5ED1F359-7E5C-4022-82FB-CFC19EBF79F2}" type="sibTrans" cxnId="{2E85CCA9-8B03-4707-9D36-485E142A5D41}">
      <dgm:prSet/>
      <dgm:spPr/>
      <dgm:t>
        <a:bodyPr/>
        <a:lstStyle/>
        <a:p>
          <a:endParaRPr lang="en-US"/>
        </a:p>
      </dgm:t>
    </dgm:pt>
    <dgm:pt modelId="{EAD773FC-DB6F-4574-B212-22ADE7855A12}">
      <dgm:prSet phldrT="[Text]" custT="1"/>
      <dgm:spPr/>
      <dgm:t>
        <a:bodyPr/>
        <a:lstStyle/>
        <a:p>
          <a:r>
            <a:rPr lang="fa-IR" sz="1400" dirty="0"/>
            <a:t>تست سرفه منفی علیرغم شرح حال+ بی اختیاری استرس حتی در حالت ایستاده</a:t>
          </a:r>
          <a:endParaRPr lang="en-US" sz="1400" dirty="0"/>
        </a:p>
      </dgm:t>
    </dgm:pt>
    <dgm:pt modelId="{E8D23A8A-FBF6-4F0E-8263-330B19218146}" type="parTrans" cxnId="{779B453F-D734-4E4C-8712-53A8401937FA}">
      <dgm:prSet/>
      <dgm:spPr/>
      <dgm:t>
        <a:bodyPr/>
        <a:lstStyle/>
        <a:p>
          <a:endParaRPr lang="en-US"/>
        </a:p>
      </dgm:t>
    </dgm:pt>
    <dgm:pt modelId="{2F2AEA44-9111-4BBB-9BBE-BDA77D300BF0}" type="sibTrans" cxnId="{779B453F-D734-4E4C-8712-53A8401937FA}">
      <dgm:prSet/>
      <dgm:spPr/>
      <dgm:t>
        <a:bodyPr/>
        <a:lstStyle/>
        <a:p>
          <a:endParaRPr lang="en-US"/>
        </a:p>
      </dgm:t>
    </dgm:pt>
    <dgm:pt modelId="{7751B663-92B9-4994-AD48-E21441CFEA8F}">
      <dgm:prSet phldrT="[Text]" custT="1"/>
      <dgm:spPr/>
      <dgm:t>
        <a:bodyPr/>
        <a:lstStyle/>
        <a:p>
          <a:r>
            <a:rPr lang="en-US" sz="1600" dirty="0"/>
            <a:t>Complicated SUI</a:t>
          </a:r>
        </a:p>
      </dgm:t>
    </dgm:pt>
    <dgm:pt modelId="{B469E561-C52B-4940-B296-40F68FA6F669}" type="parTrans" cxnId="{7E12813B-AB67-4C77-A9C1-78DC4A98ED0A}">
      <dgm:prSet/>
      <dgm:spPr/>
      <dgm:t>
        <a:bodyPr/>
        <a:lstStyle/>
        <a:p>
          <a:endParaRPr lang="en-US"/>
        </a:p>
      </dgm:t>
    </dgm:pt>
    <dgm:pt modelId="{C319DD0E-DBAE-467F-9826-F57EDF227129}" type="sibTrans" cxnId="{7E12813B-AB67-4C77-A9C1-78DC4A98ED0A}">
      <dgm:prSet/>
      <dgm:spPr/>
      <dgm:t>
        <a:bodyPr/>
        <a:lstStyle/>
        <a:p>
          <a:endParaRPr lang="en-US"/>
        </a:p>
      </dgm:t>
    </dgm:pt>
    <dgm:pt modelId="{2F2AFA61-4886-4A7D-94E4-4EDB2BD51E71}">
      <dgm:prSet custT="1"/>
      <dgm:spPr/>
      <dgm:t>
        <a:bodyPr/>
        <a:lstStyle/>
        <a:p>
          <a:r>
            <a:rPr lang="fa-IR" sz="1400" dirty="0"/>
            <a:t>عدم تطابق شرح حال و معاینه فیزیکی</a:t>
          </a:r>
          <a:endParaRPr lang="en-US" sz="1400" dirty="0"/>
        </a:p>
      </dgm:t>
    </dgm:pt>
    <dgm:pt modelId="{67D4EAC3-5E31-4CCA-8F19-F8639C8CF4C7}" type="parTrans" cxnId="{24174CE6-499F-46F0-8BC1-EB1109A7D40D}">
      <dgm:prSet/>
      <dgm:spPr/>
      <dgm:t>
        <a:bodyPr/>
        <a:lstStyle/>
        <a:p>
          <a:endParaRPr lang="en-US"/>
        </a:p>
      </dgm:t>
    </dgm:pt>
    <dgm:pt modelId="{5572944E-CB83-4DBB-A89D-B961F7372D6A}" type="sibTrans" cxnId="{24174CE6-499F-46F0-8BC1-EB1109A7D40D}">
      <dgm:prSet/>
      <dgm:spPr/>
      <dgm:t>
        <a:bodyPr/>
        <a:lstStyle/>
        <a:p>
          <a:endParaRPr lang="en-US"/>
        </a:p>
      </dgm:t>
    </dgm:pt>
    <dgm:pt modelId="{2EF5FF47-F076-4493-8F76-A7ACE3155607}">
      <dgm:prSet custT="1"/>
      <dgm:spPr/>
      <dgm:t>
        <a:bodyPr/>
        <a:lstStyle/>
        <a:p>
          <a:r>
            <a:rPr lang="fa-IR" sz="1200" dirty="0"/>
            <a:t>سابقه جراحی لگن</a:t>
          </a:r>
        </a:p>
        <a:p>
          <a:r>
            <a:rPr lang="fa-IR" sz="1200" dirty="0"/>
            <a:t>سابقه رادیاسیون لگن</a:t>
          </a:r>
        </a:p>
        <a:p>
          <a:r>
            <a:rPr lang="fa-IR" sz="1200" dirty="0"/>
            <a:t>اختلال نورولوژیکی</a:t>
          </a:r>
        </a:p>
        <a:p>
          <a:r>
            <a:rPr lang="fa-IR" sz="1200" dirty="0"/>
            <a:t>اتیولوژی غیر استرسی جهت بی اختیاری</a:t>
          </a:r>
          <a:endParaRPr lang="en-US" sz="1200" dirty="0"/>
        </a:p>
      </dgm:t>
    </dgm:pt>
    <dgm:pt modelId="{9F2C899A-5FAC-4732-B741-A5AE399CBFFC}" type="parTrans" cxnId="{3448F85D-0CB5-47FF-ADFE-B7D6CB79F245}">
      <dgm:prSet/>
      <dgm:spPr/>
      <dgm:t>
        <a:bodyPr/>
        <a:lstStyle/>
        <a:p>
          <a:endParaRPr lang="en-US"/>
        </a:p>
      </dgm:t>
    </dgm:pt>
    <dgm:pt modelId="{09F2E749-12AA-4914-A155-3275AF2EF51C}" type="sibTrans" cxnId="{3448F85D-0CB5-47FF-ADFE-B7D6CB79F245}">
      <dgm:prSet/>
      <dgm:spPr/>
      <dgm:t>
        <a:bodyPr/>
        <a:lstStyle/>
        <a:p>
          <a:endParaRPr lang="en-US"/>
        </a:p>
      </dgm:t>
    </dgm:pt>
    <dgm:pt modelId="{34EEB79B-E26D-4718-9F78-B5B7630412A6}">
      <dgm:prSet/>
      <dgm:spPr/>
      <dgm:t>
        <a:bodyPr/>
        <a:lstStyle/>
        <a:p>
          <a:pPr rtl="1"/>
          <a:r>
            <a:rPr lang="fa-IR" dirty="0"/>
            <a:t>تصمیم به جراحی بیمار</a:t>
          </a:r>
        </a:p>
      </dgm:t>
    </dgm:pt>
    <dgm:pt modelId="{E7B3A6BB-B3FC-457F-9C20-F48E19673927}" type="parTrans" cxnId="{05D25B8D-B5A7-46D9-BFB9-A1B25CA63A82}">
      <dgm:prSet/>
      <dgm:spPr/>
      <dgm:t>
        <a:bodyPr/>
        <a:lstStyle/>
        <a:p>
          <a:pPr rtl="1"/>
          <a:endParaRPr lang="fa-IR"/>
        </a:p>
      </dgm:t>
    </dgm:pt>
    <dgm:pt modelId="{732246BF-E1E5-42CB-AC86-59224951BEC4}" type="sibTrans" cxnId="{05D25B8D-B5A7-46D9-BFB9-A1B25CA63A82}">
      <dgm:prSet/>
      <dgm:spPr/>
      <dgm:t>
        <a:bodyPr/>
        <a:lstStyle/>
        <a:p>
          <a:pPr rtl="1"/>
          <a:endParaRPr lang="fa-IR"/>
        </a:p>
      </dgm:t>
    </dgm:pt>
    <dgm:pt modelId="{55354A56-2EC8-445D-BF91-429201F1FB79}">
      <dgm:prSet/>
      <dgm:spPr/>
      <dgm:t>
        <a:bodyPr/>
        <a:lstStyle/>
        <a:p>
          <a:pPr rtl="1"/>
          <a:r>
            <a:rPr lang="fa-IR" dirty="0"/>
            <a:t>بی اختیاری فوریتی مقاوم به درمان</a:t>
          </a:r>
        </a:p>
      </dgm:t>
    </dgm:pt>
    <dgm:pt modelId="{EC316090-63C7-4837-9426-72AF42E29C66}" type="parTrans" cxnId="{714575B8-B1D3-4292-8D36-CB4B274DD569}">
      <dgm:prSet/>
      <dgm:spPr/>
      <dgm:t>
        <a:bodyPr/>
        <a:lstStyle/>
        <a:p>
          <a:pPr rtl="1"/>
          <a:endParaRPr lang="fa-IR"/>
        </a:p>
      </dgm:t>
    </dgm:pt>
    <dgm:pt modelId="{17B8CDD6-B681-49F8-9488-5C515F4870B5}" type="sibTrans" cxnId="{714575B8-B1D3-4292-8D36-CB4B274DD569}">
      <dgm:prSet/>
      <dgm:spPr/>
      <dgm:t>
        <a:bodyPr/>
        <a:lstStyle/>
        <a:p>
          <a:pPr rtl="1"/>
          <a:endParaRPr lang="fa-IR"/>
        </a:p>
      </dgm:t>
    </dgm:pt>
    <dgm:pt modelId="{2EA68E3C-643F-4D29-AF79-FAA87DC7E348}" type="pres">
      <dgm:prSet presAssocID="{49F2C9BD-322C-4203-B541-EDBB191C374A}" presName="hierChild1" presStyleCnt="0">
        <dgm:presLayoutVars>
          <dgm:chPref val="1"/>
          <dgm:dir/>
          <dgm:animOne val="branch"/>
          <dgm:animLvl val="lvl"/>
          <dgm:resizeHandles/>
        </dgm:presLayoutVars>
      </dgm:prSet>
      <dgm:spPr/>
    </dgm:pt>
    <dgm:pt modelId="{67FDFFB1-2597-4D09-80F2-B3745A38D9EF}" type="pres">
      <dgm:prSet presAssocID="{9071730E-ECD1-4862-BC01-045B0D8365B2}" presName="hierRoot1" presStyleCnt="0"/>
      <dgm:spPr/>
    </dgm:pt>
    <dgm:pt modelId="{27F25896-2ABE-4026-A372-FDEE1B62938E}" type="pres">
      <dgm:prSet presAssocID="{9071730E-ECD1-4862-BC01-045B0D8365B2}" presName="composite" presStyleCnt="0"/>
      <dgm:spPr/>
    </dgm:pt>
    <dgm:pt modelId="{7F78D65A-41BB-4BDF-B83F-8D6E3A6B964C}" type="pres">
      <dgm:prSet presAssocID="{9071730E-ECD1-4862-BC01-045B0D8365B2}" presName="background" presStyleLbl="node0" presStyleIdx="0" presStyleCnt="1"/>
      <dgm:spPr/>
    </dgm:pt>
    <dgm:pt modelId="{E7282408-B4E5-4CAD-969E-3BE087FB0925}" type="pres">
      <dgm:prSet presAssocID="{9071730E-ECD1-4862-BC01-045B0D8365B2}" presName="text" presStyleLbl="fgAcc0" presStyleIdx="0" presStyleCnt="1" custScaleX="247290">
        <dgm:presLayoutVars>
          <dgm:chPref val="3"/>
        </dgm:presLayoutVars>
      </dgm:prSet>
      <dgm:spPr/>
    </dgm:pt>
    <dgm:pt modelId="{B1DA6DB9-9D56-4F42-955E-754CC40649D1}" type="pres">
      <dgm:prSet presAssocID="{9071730E-ECD1-4862-BC01-045B0D8365B2}" presName="hierChild2" presStyleCnt="0"/>
      <dgm:spPr/>
    </dgm:pt>
    <dgm:pt modelId="{64BCEE73-0D9D-41DC-AB5F-DA69DCD95A8E}" type="pres">
      <dgm:prSet presAssocID="{C30AD82C-41FA-4F6D-8696-9793EE14CE06}" presName="Name10" presStyleLbl="parChTrans1D2" presStyleIdx="0" presStyleCnt="1"/>
      <dgm:spPr/>
    </dgm:pt>
    <dgm:pt modelId="{31D8D784-727D-4792-8CB2-3135141630E0}" type="pres">
      <dgm:prSet presAssocID="{FAB7E01E-C83D-4F4F-B22A-B748D33D536F}" presName="hierRoot2" presStyleCnt="0"/>
      <dgm:spPr/>
    </dgm:pt>
    <dgm:pt modelId="{7FECA03B-8BB0-45B7-A2AA-F43A126CE9C8}" type="pres">
      <dgm:prSet presAssocID="{FAB7E01E-C83D-4F4F-B22A-B748D33D536F}" presName="composite2" presStyleCnt="0"/>
      <dgm:spPr/>
    </dgm:pt>
    <dgm:pt modelId="{89159271-ED7B-4146-A888-436B2B6EDAFA}" type="pres">
      <dgm:prSet presAssocID="{FAB7E01E-C83D-4F4F-B22A-B748D33D536F}" presName="background2" presStyleLbl="node2" presStyleIdx="0" presStyleCnt="1"/>
      <dgm:spPr/>
    </dgm:pt>
    <dgm:pt modelId="{E25CA14C-837A-4668-8E1C-67474D225464}" type="pres">
      <dgm:prSet presAssocID="{FAB7E01E-C83D-4F4F-B22A-B748D33D536F}" presName="text2" presStyleLbl="fgAcc2" presStyleIdx="0" presStyleCnt="1">
        <dgm:presLayoutVars>
          <dgm:chPref val="3"/>
        </dgm:presLayoutVars>
      </dgm:prSet>
      <dgm:spPr/>
    </dgm:pt>
    <dgm:pt modelId="{E1572998-196B-4F4D-94E8-337BA0D5F6BA}" type="pres">
      <dgm:prSet presAssocID="{FAB7E01E-C83D-4F4F-B22A-B748D33D536F}" presName="hierChild3" presStyleCnt="0"/>
      <dgm:spPr/>
    </dgm:pt>
    <dgm:pt modelId="{91A9AAB7-F78A-4DCD-A63B-78FFC6A60FEA}" type="pres">
      <dgm:prSet presAssocID="{67D4EAC3-5E31-4CCA-8F19-F8639C8CF4C7}" presName="Name17" presStyleLbl="parChTrans1D3" presStyleIdx="0" presStyleCnt="5"/>
      <dgm:spPr/>
    </dgm:pt>
    <dgm:pt modelId="{85EDBFD8-7B0C-41B1-811B-D18B522A1176}" type="pres">
      <dgm:prSet presAssocID="{2F2AFA61-4886-4A7D-94E4-4EDB2BD51E71}" presName="hierRoot3" presStyleCnt="0"/>
      <dgm:spPr/>
    </dgm:pt>
    <dgm:pt modelId="{00EC1DCD-0012-4991-B19F-1A84E841D277}" type="pres">
      <dgm:prSet presAssocID="{2F2AFA61-4886-4A7D-94E4-4EDB2BD51E71}" presName="composite3" presStyleCnt="0"/>
      <dgm:spPr/>
    </dgm:pt>
    <dgm:pt modelId="{2FCB3015-50EB-4F2D-A81E-36B2347E8CC0}" type="pres">
      <dgm:prSet presAssocID="{2F2AFA61-4886-4A7D-94E4-4EDB2BD51E71}" presName="background3" presStyleLbl="node3" presStyleIdx="0" presStyleCnt="5"/>
      <dgm:spPr/>
    </dgm:pt>
    <dgm:pt modelId="{37580005-2A2F-45E1-BB21-8B2F7EF96929}" type="pres">
      <dgm:prSet presAssocID="{2F2AFA61-4886-4A7D-94E4-4EDB2BD51E71}" presName="text3" presStyleLbl="fgAcc3" presStyleIdx="0" presStyleCnt="5">
        <dgm:presLayoutVars>
          <dgm:chPref val="3"/>
        </dgm:presLayoutVars>
      </dgm:prSet>
      <dgm:spPr/>
    </dgm:pt>
    <dgm:pt modelId="{A8DA2268-D4AB-400A-A1B1-7EF889EC0999}" type="pres">
      <dgm:prSet presAssocID="{2F2AFA61-4886-4A7D-94E4-4EDB2BD51E71}" presName="hierChild4" presStyleCnt="0"/>
      <dgm:spPr/>
    </dgm:pt>
    <dgm:pt modelId="{CF909807-4B4D-4636-BED5-B2A84D2E2907}" type="pres">
      <dgm:prSet presAssocID="{E8D23A8A-FBF6-4F0E-8263-330B19218146}" presName="Name17" presStyleLbl="parChTrans1D3" presStyleIdx="1" presStyleCnt="5"/>
      <dgm:spPr/>
    </dgm:pt>
    <dgm:pt modelId="{C445C64A-E4CD-4941-9D97-2B18BC497D93}" type="pres">
      <dgm:prSet presAssocID="{EAD773FC-DB6F-4574-B212-22ADE7855A12}" presName="hierRoot3" presStyleCnt="0"/>
      <dgm:spPr/>
    </dgm:pt>
    <dgm:pt modelId="{2B585206-5770-4CFF-878E-EA3BE44E0CF3}" type="pres">
      <dgm:prSet presAssocID="{EAD773FC-DB6F-4574-B212-22ADE7855A12}" presName="composite3" presStyleCnt="0"/>
      <dgm:spPr/>
    </dgm:pt>
    <dgm:pt modelId="{DF4BDCF2-F13A-48FA-8079-8DB2128EA4F6}" type="pres">
      <dgm:prSet presAssocID="{EAD773FC-DB6F-4574-B212-22ADE7855A12}" presName="background3" presStyleLbl="node3" presStyleIdx="1" presStyleCnt="5"/>
      <dgm:spPr/>
    </dgm:pt>
    <dgm:pt modelId="{74E9F4DD-2A76-4398-9D9B-E4EF6CFBE359}" type="pres">
      <dgm:prSet presAssocID="{EAD773FC-DB6F-4574-B212-22ADE7855A12}" presName="text3" presStyleLbl="fgAcc3" presStyleIdx="1" presStyleCnt="5">
        <dgm:presLayoutVars>
          <dgm:chPref val="3"/>
        </dgm:presLayoutVars>
      </dgm:prSet>
      <dgm:spPr/>
    </dgm:pt>
    <dgm:pt modelId="{A3671C36-AD22-4FED-8D82-961A16BBB10D}" type="pres">
      <dgm:prSet presAssocID="{EAD773FC-DB6F-4574-B212-22ADE7855A12}" presName="hierChild4" presStyleCnt="0"/>
      <dgm:spPr/>
    </dgm:pt>
    <dgm:pt modelId="{BA534FD9-192C-42B7-881F-AFC1BC48330A}" type="pres">
      <dgm:prSet presAssocID="{B469E561-C52B-4940-B296-40F68FA6F669}" presName="Name17" presStyleLbl="parChTrans1D3" presStyleIdx="2" presStyleCnt="5"/>
      <dgm:spPr/>
    </dgm:pt>
    <dgm:pt modelId="{E16BDB02-3791-4B56-9407-F11C8023EC7B}" type="pres">
      <dgm:prSet presAssocID="{7751B663-92B9-4994-AD48-E21441CFEA8F}" presName="hierRoot3" presStyleCnt="0"/>
      <dgm:spPr/>
    </dgm:pt>
    <dgm:pt modelId="{ACD9F896-47ED-4494-84FE-59A599F6D2CD}" type="pres">
      <dgm:prSet presAssocID="{7751B663-92B9-4994-AD48-E21441CFEA8F}" presName="composite3" presStyleCnt="0"/>
      <dgm:spPr/>
    </dgm:pt>
    <dgm:pt modelId="{116AE36C-F71E-4331-AD50-E057CDD491D4}" type="pres">
      <dgm:prSet presAssocID="{7751B663-92B9-4994-AD48-E21441CFEA8F}" presName="background3" presStyleLbl="node3" presStyleIdx="2" presStyleCnt="5"/>
      <dgm:spPr/>
    </dgm:pt>
    <dgm:pt modelId="{630F8E6A-48E8-4940-9C88-B873B92BD26D}" type="pres">
      <dgm:prSet presAssocID="{7751B663-92B9-4994-AD48-E21441CFEA8F}" presName="text3" presStyleLbl="fgAcc3" presStyleIdx="2" presStyleCnt="5">
        <dgm:presLayoutVars>
          <dgm:chPref val="3"/>
        </dgm:presLayoutVars>
      </dgm:prSet>
      <dgm:spPr/>
    </dgm:pt>
    <dgm:pt modelId="{9D447F33-1831-4601-8A5C-ADBA0A491B34}" type="pres">
      <dgm:prSet presAssocID="{7751B663-92B9-4994-AD48-E21441CFEA8F}" presName="hierChild4" presStyleCnt="0"/>
      <dgm:spPr/>
    </dgm:pt>
    <dgm:pt modelId="{9843F2BB-C4FD-4200-9C35-4AD90BE5AAC2}" type="pres">
      <dgm:prSet presAssocID="{9F2C899A-5FAC-4732-B741-A5AE399CBFFC}" presName="Name23" presStyleLbl="parChTrans1D4" presStyleIdx="0" presStyleCnt="1"/>
      <dgm:spPr/>
    </dgm:pt>
    <dgm:pt modelId="{5AE1E73C-84CF-4551-96B2-A5F6815A6AAE}" type="pres">
      <dgm:prSet presAssocID="{2EF5FF47-F076-4493-8F76-A7ACE3155607}" presName="hierRoot4" presStyleCnt="0"/>
      <dgm:spPr/>
    </dgm:pt>
    <dgm:pt modelId="{BB7D5815-9D84-4704-B666-77011916A21E}" type="pres">
      <dgm:prSet presAssocID="{2EF5FF47-F076-4493-8F76-A7ACE3155607}" presName="composite4" presStyleCnt="0"/>
      <dgm:spPr/>
    </dgm:pt>
    <dgm:pt modelId="{95A214BA-D346-47C9-88F1-E3FDF60AF85F}" type="pres">
      <dgm:prSet presAssocID="{2EF5FF47-F076-4493-8F76-A7ACE3155607}" presName="background4" presStyleLbl="node4" presStyleIdx="0" presStyleCnt="1"/>
      <dgm:spPr/>
    </dgm:pt>
    <dgm:pt modelId="{5CBA8210-7185-4B54-A04F-B4FC8D612EA2}" type="pres">
      <dgm:prSet presAssocID="{2EF5FF47-F076-4493-8F76-A7ACE3155607}" presName="text4" presStyleLbl="fgAcc4" presStyleIdx="0" presStyleCnt="1" custScaleX="331562" custLinFactNeighborX="2008" custLinFactNeighborY="5306">
        <dgm:presLayoutVars>
          <dgm:chPref val="3"/>
        </dgm:presLayoutVars>
      </dgm:prSet>
      <dgm:spPr/>
    </dgm:pt>
    <dgm:pt modelId="{D27E7523-2C97-4E44-ABF0-ACF8A348C7FE}" type="pres">
      <dgm:prSet presAssocID="{2EF5FF47-F076-4493-8F76-A7ACE3155607}" presName="hierChild5" presStyleCnt="0"/>
      <dgm:spPr/>
    </dgm:pt>
    <dgm:pt modelId="{250A68B1-6820-4E7C-BD11-B9AFE106BAC7}" type="pres">
      <dgm:prSet presAssocID="{E7B3A6BB-B3FC-457F-9C20-F48E19673927}" presName="Name17" presStyleLbl="parChTrans1D3" presStyleIdx="3" presStyleCnt="5"/>
      <dgm:spPr/>
    </dgm:pt>
    <dgm:pt modelId="{0C745DEB-6A09-46C6-8DCA-DCD30EF0C6DF}" type="pres">
      <dgm:prSet presAssocID="{34EEB79B-E26D-4718-9F78-B5B7630412A6}" presName="hierRoot3" presStyleCnt="0"/>
      <dgm:spPr/>
    </dgm:pt>
    <dgm:pt modelId="{9C292B32-B84F-42C4-8285-81E736CF2B75}" type="pres">
      <dgm:prSet presAssocID="{34EEB79B-E26D-4718-9F78-B5B7630412A6}" presName="composite3" presStyleCnt="0"/>
      <dgm:spPr/>
    </dgm:pt>
    <dgm:pt modelId="{653CB0B1-BF94-44A1-BB02-CF54F05BB47A}" type="pres">
      <dgm:prSet presAssocID="{34EEB79B-E26D-4718-9F78-B5B7630412A6}" presName="background3" presStyleLbl="node3" presStyleIdx="3" presStyleCnt="5"/>
      <dgm:spPr/>
    </dgm:pt>
    <dgm:pt modelId="{1DEFC61C-DA85-4C6A-9319-D454BD0D21AE}" type="pres">
      <dgm:prSet presAssocID="{34EEB79B-E26D-4718-9F78-B5B7630412A6}" presName="text3" presStyleLbl="fgAcc3" presStyleIdx="3" presStyleCnt="5">
        <dgm:presLayoutVars>
          <dgm:chPref val="3"/>
        </dgm:presLayoutVars>
      </dgm:prSet>
      <dgm:spPr/>
    </dgm:pt>
    <dgm:pt modelId="{13C96432-08B9-499B-BED1-856956C614CF}" type="pres">
      <dgm:prSet presAssocID="{34EEB79B-E26D-4718-9F78-B5B7630412A6}" presName="hierChild4" presStyleCnt="0"/>
      <dgm:spPr/>
    </dgm:pt>
    <dgm:pt modelId="{8C646B40-62B2-4571-AF23-5B4FF856BDA5}" type="pres">
      <dgm:prSet presAssocID="{EC316090-63C7-4837-9426-72AF42E29C66}" presName="Name17" presStyleLbl="parChTrans1D3" presStyleIdx="4" presStyleCnt="5"/>
      <dgm:spPr/>
    </dgm:pt>
    <dgm:pt modelId="{8075F607-26CC-41AF-9CDB-A9B7F2425507}" type="pres">
      <dgm:prSet presAssocID="{55354A56-2EC8-445D-BF91-429201F1FB79}" presName="hierRoot3" presStyleCnt="0"/>
      <dgm:spPr/>
    </dgm:pt>
    <dgm:pt modelId="{848827D8-6EB0-4398-AA6A-7ACBDF2D45FD}" type="pres">
      <dgm:prSet presAssocID="{55354A56-2EC8-445D-BF91-429201F1FB79}" presName="composite3" presStyleCnt="0"/>
      <dgm:spPr/>
    </dgm:pt>
    <dgm:pt modelId="{00DF046A-E389-4295-A44A-7A7BC3058C69}" type="pres">
      <dgm:prSet presAssocID="{55354A56-2EC8-445D-BF91-429201F1FB79}" presName="background3" presStyleLbl="node3" presStyleIdx="4" presStyleCnt="5"/>
      <dgm:spPr/>
    </dgm:pt>
    <dgm:pt modelId="{8F4C935B-95AA-4025-B60D-8C28827DACD6}" type="pres">
      <dgm:prSet presAssocID="{55354A56-2EC8-445D-BF91-429201F1FB79}" presName="text3" presStyleLbl="fgAcc3" presStyleIdx="4" presStyleCnt="5">
        <dgm:presLayoutVars>
          <dgm:chPref val="3"/>
        </dgm:presLayoutVars>
      </dgm:prSet>
      <dgm:spPr/>
    </dgm:pt>
    <dgm:pt modelId="{0D82EBC6-2803-49F3-AE30-D0F46C5EEE63}" type="pres">
      <dgm:prSet presAssocID="{55354A56-2EC8-445D-BF91-429201F1FB79}" presName="hierChild4" presStyleCnt="0"/>
      <dgm:spPr/>
    </dgm:pt>
  </dgm:ptLst>
  <dgm:cxnLst>
    <dgm:cxn modelId="{6FA96E03-334C-48EA-AFEC-1AF22816DD1B}" type="presOf" srcId="{9071730E-ECD1-4862-BC01-045B0D8365B2}" destId="{E7282408-B4E5-4CAD-969E-3BE087FB0925}" srcOrd="0" destOrd="0" presId="urn:microsoft.com/office/officeart/2005/8/layout/hierarchy1"/>
    <dgm:cxn modelId="{5AB68506-C729-4B56-AC2F-DC9F28159EFF}" type="presOf" srcId="{7751B663-92B9-4994-AD48-E21441CFEA8F}" destId="{630F8E6A-48E8-4940-9C88-B873B92BD26D}" srcOrd="0" destOrd="0" presId="urn:microsoft.com/office/officeart/2005/8/layout/hierarchy1"/>
    <dgm:cxn modelId="{4B20701C-7FE3-42A8-80DD-67DD00898FF1}" type="presOf" srcId="{67D4EAC3-5E31-4CCA-8F19-F8639C8CF4C7}" destId="{91A9AAB7-F78A-4DCD-A63B-78FFC6A60FEA}" srcOrd="0" destOrd="0" presId="urn:microsoft.com/office/officeart/2005/8/layout/hierarchy1"/>
    <dgm:cxn modelId="{5F0F171E-61E4-468E-8CBF-63A856B68ED7}" type="presOf" srcId="{E8D23A8A-FBF6-4F0E-8263-330B19218146}" destId="{CF909807-4B4D-4636-BED5-B2A84D2E2907}" srcOrd="0" destOrd="0" presId="urn:microsoft.com/office/officeart/2005/8/layout/hierarchy1"/>
    <dgm:cxn modelId="{7E12813B-AB67-4C77-A9C1-78DC4A98ED0A}" srcId="{FAB7E01E-C83D-4F4F-B22A-B748D33D536F}" destId="{7751B663-92B9-4994-AD48-E21441CFEA8F}" srcOrd="2" destOrd="0" parTransId="{B469E561-C52B-4940-B296-40F68FA6F669}" sibTransId="{C319DD0E-DBAE-467F-9826-F57EDF227129}"/>
    <dgm:cxn modelId="{779B453F-D734-4E4C-8712-53A8401937FA}" srcId="{FAB7E01E-C83D-4F4F-B22A-B748D33D536F}" destId="{EAD773FC-DB6F-4574-B212-22ADE7855A12}" srcOrd="1" destOrd="0" parTransId="{E8D23A8A-FBF6-4F0E-8263-330B19218146}" sibTransId="{2F2AEA44-9111-4BBB-9BBE-BDA77D300BF0}"/>
    <dgm:cxn modelId="{64D8EE40-D3C3-4D1B-8491-9EBDB03AC0A3}" type="presOf" srcId="{49F2C9BD-322C-4203-B541-EDBB191C374A}" destId="{2EA68E3C-643F-4D29-AF79-FAA87DC7E348}" srcOrd="0" destOrd="0" presId="urn:microsoft.com/office/officeart/2005/8/layout/hierarchy1"/>
    <dgm:cxn modelId="{3448F85D-0CB5-47FF-ADFE-B7D6CB79F245}" srcId="{7751B663-92B9-4994-AD48-E21441CFEA8F}" destId="{2EF5FF47-F076-4493-8F76-A7ACE3155607}" srcOrd="0" destOrd="0" parTransId="{9F2C899A-5FAC-4732-B741-A5AE399CBFFC}" sibTransId="{09F2E749-12AA-4914-A155-3275AF2EF51C}"/>
    <dgm:cxn modelId="{6EC3394C-FD5F-486F-97C3-A25404C80AD3}" srcId="{49F2C9BD-322C-4203-B541-EDBB191C374A}" destId="{9071730E-ECD1-4862-BC01-045B0D8365B2}" srcOrd="0" destOrd="0" parTransId="{400940AD-528E-409A-948A-A2073E1F6392}" sibTransId="{391F412A-DF8E-43E7-B893-91E824233DEB}"/>
    <dgm:cxn modelId="{22AD3571-FCEF-4582-871C-7E929249286E}" type="presOf" srcId="{EAD773FC-DB6F-4574-B212-22ADE7855A12}" destId="{74E9F4DD-2A76-4398-9D9B-E4EF6CFBE359}" srcOrd="0" destOrd="0" presId="urn:microsoft.com/office/officeart/2005/8/layout/hierarchy1"/>
    <dgm:cxn modelId="{610DDA52-1DC0-46AD-ADAB-79C3A07565CD}" type="presOf" srcId="{C30AD82C-41FA-4F6D-8696-9793EE14CE06}" destId="{64BCEE73-0D9D-41DC-AB5F-DA69DCD95A8E}" srcOrd="0" destOrd="0" presId="urn:microsoft.com/office/officeart/2005/8/layout/hierarchy1"/>
    <dgm:cxn modelId="{8EDE1682-AE07-4515-9879-10016D8DD7FA}" type="presOf" srcId="{E7B3A6BB-B3FC-457F-9C20-F48E19673927}" destId="{250A68B1-6820-4E7C-BD11-B9AFE106BAC7}" srcOrd="0" destOrd="0" presId="urn:microsoft.com/office/officeart/2005/8/layout/hierarchy1"/>
    <dgm:cxn modelId="{05D25B8D-B5A7-46D9-BFB9-A1B25CA63A82}" srcId="{FAB7E01E-C83D-4F4F-B22A-B748D33D536F}" destId="{34EEB79B-E26D-4718-9F78-B5B7630412A6}" srcOrd="3" destOrd="0" parTransId="{E7B3A6BB-B3FC-457F-9C20-F48E19673927}" sibTransId="{732246BF-E1E5-42CB-AC86-59224951BEC4}"/>
    <dgm:cxn modelId="{2148DC93-B701-4361-BEBC-9F8DE701BF1F}" type="presOf" srcId="{2EF5FF47-F076-4493-8F76-A7ACE3155607}" destId="{5CBA8210-7185-4B54-A04F-B4FC8D612EA2}" srcOrd="0" destOrd="0" presId="urn:microsoft.com/office/officeart/2005/8/layout/hierarchy1"/>
    <dgm:cxn modelId="{9C9AB795-4C07-4DAE-AD43-D42DBB9B9FF0}" type="presOf" srcId="{55354A56-2EC8-445D-BF91-429201F1FB79}" destId="{8F4C935B-95AA-4025-B60D-8C28827DACD6}" srcOrd="0" destOrd="0" presId="urn:microsoft.com/office/officeart/2005/8/layout/hierarchy1"/>
    <dgm:cxn modelId="{5BB577A8-935A-4E41-907B-EC770EAD291A}" type="presOf" srcId="{9F2C899A-5FAC-4732-B741-A5AE399CBFFC}" destId="{9843F2BB-C4FD-4200-9C35-4AD90BE5AAC2}" srcOrd="0" destOrd="0" presId="urn:microsoft.com/office/officeart/2005/8/layout/hierarchy1"/>
    <dgm:cxn modelId="{2E85CCA9-8B03-4707-9D36-485E142A5D41}" srcId="{9071730E-ECD1-4862-BC01-045B0D8365B2}" destId="{FAB7E01E-C83D-4F4F-B22A-B748D33D536F}" srcOrd="0" destOrd="0" parTransId="{C30AD82C-41FA-4F6D-8696-9793EE14CE06}" sibTransId="{5ED1F359-7E5C-4022-82FB-CFC19EBF79F2}"/>
    <dgm:cxn modelId="{671FC3B1-8933-41F9-B3C1-A8E6999BD80A}" type="presOf" srcId="{FAB7E01E-C83D-4F4F-B22A-B748D33D536F}" destId="{E25CA14C-837A-4668-8E1C-67474D225464}" srcOrd="0" destOrd="0" presId="urn:microsoft.com/office/officeart/2005/8/layout/hierarchy1"/>
    <dgm:cxn modelId="{714575B8-B1D3-4292-8D36-CB4B274DD569}" srcId="{FAB7E01E-C83D-4F4F-B22A-B748D33D536F}" destId="{55354A56-2EC8-445D-BF91-429201F1FB79}" srcOrd="4" destOrd="0" parTransId="{EC316090-63C7-4837-9426-72AF42E29C66}" sibTransId="{17B8CDD6-B681-49F8-9488-5C515F4870B5}"/>
    <dgm:cxn modelId="{7B836CCC-8B1C-4BFC-AA8A-6F8640B23ECD}" type="presOf" srcId="{2F2AFA61-4886-4A7D-94E4-4EDB2BD51E71}" destId="{37580005-2A2F-45E1-BB21-8B2F7EF96929}" srcOrd="0" destOrd="0" presId="urn:microsoft.com/office/officeart/2005/8/layout/hierarchy1"/>
    <dgm:cxn modelId="{F6D75DDB-F8CC-4878-BC7C-1B7790282FB5}" type="presOf" srcId="{EC316090-63C7-4837-9426-72AF42E29C66}" destId="{8C646B40-62B2-4571-AF23-5B4FF856BDA5}" srcOrd="0" destOrd="0" presId="urn:microsoft.com/office/officeart/2005/8/layout/hierarchy1"/>
    <dgm:cxn modelId="{508B35DE-6382-4082-B820-E436F4807BA3}" type="presOf" srcId="{34EEB79B-E26D-4718-9F78-B5B7630412A6}" destId="{1DEFC61C-DA85-4C6A-9319-D454BD0D21AE}" srcOrd="0" destOrd="0" presId="urn:microsoft.com/office/officeart/2005/8/layout/hierarchy1"/>
    <dgm:cxn modelId="{24174CE6-499F-46F0-8BC1-EB1109A7D40D}" srcId="{FAB7E01E-C83D-4F4F-B22A-B748D33D536F}" destId="{2F2AFA61-4886-4A7D-94E4-4EDB2BD51E71}" srcOrd="0" destOrd="0" parTransId="{67D4EAC3-5E31-4CCA-8F19-F8639C8CF4C7}" sibTransId="{5572944E-CB83-4DBB-A89D-B961F7372D6A}"/>
    <dgm:cxn modelId="{136BC1FD-139B-4304-9E20-FD30D2828A2D}" type="presOf" srcId="{B469E561-C52B-4940-B296-40F68FA6F669}" destId="{BA534FD9-192C-42B7-881F-AFC1BC48330A}" srcOrd="0" destOrd="0" presId="urn:microsoft.com/office/officeart/2005/8/layout/hierarchy1"/>
    <dgm:cxn modelId="{F004D9A4-B4D0-4E63-846E-E3F98ABFD5EB}" type="presParOf" srcId="{2EA68E3C-643F-4D29-AF79-FAA87DC7E348}" destId="{67FDFFB1-2597-4D09-80F2-B3745A38D9EF}" srcOrd="0" destOrd="0" presId="urn:microsoft.com/office/officeart/2005/8/layout/hierarchy1"/>
    <dgm:cxn modelId="{E515AC62-7E5E-4859-8D7B-0C5185C908BF}" type="presParOf" srcId="{67FDFFB1-2597-4D09-80F2-B3745A38D9EF}" destId="{27F25896-2ABE-4026-A372-FDEE1B62938E}" srcOrd="0" destOrd="0" presId="urn:microsoft.com/office/officeart/2005/8/layout/hierarchy1"/>
    <dgm:cxn modelId="{383F86D5-F9C7-4864-A0D2-A92C0A316614}" type="presParOf" srcId="{27F25896-2ABE-4026-A372-FDEE1B62938E}" destId="{7F78D65A-41BB-4BDF-B83F-8D6E3A6B964C}" srcOrd="0" destOrd="0" presId="urn:microsoft.com/office/officeart/2005/8/layout/hierarchy1"/>
    <dgm:cxn modelId="{F76C2FEA-3B3D-4ACF-BFDD-E41ADDDB5749}" type="presParOf" srcId="{27F25896-2ABE-4026-A372-FDEE1B62938E}" destId="{E7282408-B4E5-4CAD-969E-3BE087FB0925}" srcOrd="1" destOrd="0" presId="urn:microsoft.com/office/officeart/2005/8/layout/hierarchy1"/>
    <dgm:cxn modelId="{1001DA31-B6D2-4D76-9F3D-ABC5897E388C}" type="presParOf" srcId="{67FDFFB1-2597-4D09-80F2-B3745A38D9EF}" destId="{B1DA6DB9-9D56-4F42-955E-754CC40649D1}" srcOrd="1" destOrd="0" presId="urn:microsoft.com/office/officeart/2005/8/layout/hierarchy1"/>
    <dgm:cxn modelId="{4308ABF9-6505-4FDC-80AC-E40DB1810883}" type="presParOf" srcId="{B1DA6DB9-9D56-4F42-955E-754CC40649D1}" destId="{64BCEE73-0D9D-41DC-AB5F-DA69DCD95A8E}" srcOrd="0" destOrd="0" presId="urn:microsoft.com/office/officeart/2005/8/layout/hierarchy1"/>
    <dgm:cxn modelId="{FBB22E8D-9D2A-49F0-BACB-767C0218D57F}" type="presParOf" srcId="{B1DA6DB9-9D56-4F42-955E-754CC40649D1}" destId="{31D8D784-727D-4792-8CB2-3135141630E0}" srcOrd="1" destOrd="0" presId="urn:microsoft.com/office/officeart/2005/8/layout/hierarchy1"/>
    <dgm:cxn modelId="{B146AFA2-D2E7-4773-9224-4D8163ECF9D8}" type="presParOf" srcId="{31D8D784-727D-4792-8CB2-3135141630E0}" destId="{7FECA03B-8BB0-45B7-A2AA-F43A126CE9C8}" srcOrd="0" destOrd="0" presId="urn:microsoft.com/office/officeart/2005/8/layout/hierarchy1"/>
    <dgm:cxn modelId="{56EE41E8-29C0-4355-8C38-B2C7351F513C}" type="presParOf" srcId="{7FECA03B-8BB0-45B7-A2AA-F43A126CE9C8}" destId="{89159271-ED7B-4146-A888-436B2B6EDAFA}" srcOrd="0" destOrd="0" presId="urn:microsoft.com/office/officeart/2005/8/layout/hierarchy1"/>
    <dgm:cxn modelId="{E45AD883-DC0A-48B8-B060-D75345A6D5BF}" type="presParOf" srcId="{7FECA03B-8BB0-45B7-A2AA-F43A126CE9C8}" destId="{E25CA14C-837A-4668-8E1C-67474D225464}" srcOrd="1" destOrd="0" presId="urn:microsoft.com/office/officeart/2005/8/layout/hierarchy1"/>
    <dgm:cxn modelId="{11D8E812-D36A-4B83-B29A-146AE01AA309}" type="presParOf" srcId="{31D8D784-727D-4792-8CB2-3135141630E0}" destId="{E1572998-196B-4F4D-94E8-337BA0D5F6BA}" srcOrd="1" destOrd="0" presId="urn:microsoft.com/office/officeart/2005/8/layout/hierarchy1"/>
    <dgm:cxn modelId="{E2A53588-9F11-479C-9216-0E488CC30929}" type="presParOf" srcId="{E1572998-196B-4F4D-94E8-337BA0D5F6BA}" destId="{91A9AAB7-F78A-4DCD-A63B-78FFC6A60FEA}" srcOrd="0" destOrd="0" presId="urn:microsoft.com/office/officeart/2005/8/layout/hierarchy1"/>
    <dgm:cxn modelId="{982CE715-D84D-489C-A753-B88215BA8E6F}" type="presParOf" srcId="{E1572998-196B-4F4D-94E8-337BA0D5F6BA}" destId="{85EDBFD8-7B0C-41B1-811B-D18B522A1176}" srcOrd="1" destOrd="0" presId="urn:microsoft.com/office/officeart/2005/8/layout/hierarchy1"/>
    <dgm:cxn modelId="{BC69CB63-1854-4488-BE9E-99DBD6268472}" type="presParOf" srcId="{85EDBFD8-7B0C-41B1-811B-D18B522A1176}" destId="{00EC1DCD-0012-4991-B19F-1A84E841D277}" srcOrd="0" destOrd="0" presId="urn:microsoft.com/office/officeart/2005/8/layout/hierarchy1"/>
    <dgm:cxn modelId="{CF98CE53-CC45-4834-ADCC-953A710DED91}" type="presParOf" srcId="{00EC1DCD-0012-4991-B19F-1A84E841D277}" destId="{2FCB3015-50EB-4F2D-A81E-36B2347E8CC0}" srcOrd="0" destOrd="0" presId="urn:microsoft.com/office/officeart/2005/8/layout/hierarchy1"/>
    <dgm:cxn modelId="{EE1D3F49-5ABD-4274-AE08-708F48B66B57}" type="presParOf" srcId="{00EC1DCD-0012-4991-B19F-1A84E841D277}" destId="{37580005-2A2F-45E1-BB21-8B2F7EF96929}" srcOrd="1" destOrd="0" presId="urn:microsoft.com/office/officeart/2005/8/layout/hierarchy1"/>
    <dgm:cxn modelId="{590315D0-1429-4EF6-A563-FE4596DDA2BD}" type="presParOf" srcId="{85EDBFD8-7B0C-41B1-811B-D18B522A1176}" destId="{A8DA2268-D4AB-400A-A1B1-7EF889EC0999}" srcOrd="1" destOrd="0" presId="urn:microsoft.com/office/officeart/2005/8/layout/hierarchy1"/>
    <dgm:cxn modelId="{5DA4297A-299B-4EA6-9722-A1CEA012CE83}" type="presParOf" srcId="{E1572998-196B-4F4D-94E8-337BA0D5F6BA}" destId="{CF909807-4B4D-4636-BED5-B2A84D2E2907}" srcOrd="2" destOrd="0" presId="urn:microsoft.com/office/officeart/2005/8/layout/hierarchy1"/>
    <dgm:cxn modelId="{DDCBD7F3-83C2-4CBE-8C6A-0A15BA236A85}" type="presParOf" srcId="{E1572998-196B-4F4D-94E8-337BA0D5F6BA}" destId="{C445C64A-E4CD-4941-9D97-2B18BC497D93}" srcOrd="3" destOrd="0" presId="urn:microsoft.com/office/officeart/2005/8/layout/hierarchy1"/>
    <dgm:cxn modelId="{F69A2DCE-5831-4B30-8338-4A08AAE5AF6B}" type="presParOf" srcId="{C445C64A-E4CD-4941-9D97-2B18BC497D93}" destId="{2B585206-5770-4CFF-878E-EA3BE44E0CF3}" srcOrd="0" destOrd="0" presId="urn:microsoft.com/office/officeart/2005/8/layout/hierarchy1"/>
    <dgm:cxn modelId="{50E8B120-CB44-4FF1-9AB1-D9C0A1A07BE3}" type="presParOf" srcId="{2B585206-5770-4CFF-878E-EA3BE44E0CF3}" destId="{DF4BDCF2-F13A-48FA-8079-8DB2128EA4F6}" srcOrd="0" destOrd="0" presId="urn:microsoft.com/office/officeart/2005/8/layout/hierarchy1"/>
    <dgm:cxn modelId="{B3C10346-ED73-4A34-977E-2FE7948208F9}" type="presParOf" srcId="{2B585206-5770-4CFF-878E-EA3BE44E0CF3}" destId="{74E9F4DD-2A76-4398-9D9B-E4EF6CFBE359}" srcOrd="1" destOrd="0" presId="urn:microsoft.com/office/officeart/2005/8/layout/hierarchy1"/>
    <dgm:cxn modelId="{7B495581-1ECE-47AF-B7E8-C03B7AC5BAEF}" type="presParOf" srcId="{C445C64A-E4CD-4941-9D97-2B18BC497D93}" destId="{A3671C36-AD22-4FED-8D82-961A16BBB10D}" srcOrd="1" destOrd="0" presId="urn:microsoft.com/office/officeart/2005/8/layout/hierarchy1"/>
    <dgm:cxn modelId="{319D8027-B50C-47A7-B2D3-ADD86AA92055}" type="presParOf" srcId="{E1572998-196B-4F4D-94E8-337BA0D5F6BA}" destId="{BA534FD9-192C-42B7-881F-AFC1BC48330A}" srcOrd="4" destOrd="0" presId="urn:microsoft.com/office/officeart/2005/8/layout/hierarchy1"/>
    <dgm:cxn modelId="{03FA4E91-168F-4708-ADFC-1A2E06D9BF87}" type="presParOf" srcId="{E1572998-196B-4F4D-94E8-337BA0D5F6BA}" destId="{E16BDB02-3791-4B56-9407-F11C8023EC7B}" srcOrd="5" destOrd="0" presId="urn:microsoft.com/office/officeart/2005/8/layout/hierarchy1"/>
    <dgm:cxn modelId="{A6FE4C2C-94F2-4DA2-A02D-8002717F72D3}" type="presParOf" srcId="{E16BDB02-3791-4B56-9407-F11C8023EC7B}" destId="{ACD9F896-47ED-4494-84FE-59A599F6D2CD}" srcOrd="0" destOrd="0" presId="urn:microsoft.com/office/officeart/2005/8/layout/hierarchy1"/>
    <dgm:cxn modelId="{B1FFCBA9-071B-4DB8-8053-2C1DEBA34B3B}" type="presParOf" srcId="{ACD9F896-47ED-4494-84FE-59A599F6D2CD}" destId="{116AE36C-F71E-4331-AD50-E057CDD491D4}" srcOrd="0" destOrd="0" presId="urn:microsoft.com/office/officeart/2005/8/layout/hierarchy1"/>
    <dgm:cxn modelId="{C147CAB3-40C0-4622-ADA9-FDAB3D8D00BE}" type="presParOf" srcId="{ACD9F896-47ED-4494-84FE-59A599F6D2CD}" destId="{630F8E6A-48E8-4940-9C88-B873B92BD26D}" srcOrd="1" destOrd="0" presId="urn:microsoft.com/office/officeart/2005/8/layout/hierarchy1"/>
    <dgm:cxn modelId="{2CFCB7C8-E61E-45CD-B65C-18DEA6BE39DD}" type="presParOf" srcId="{E16BDB02-3791-4B56-9407-F11C8023EC7B}" destId="{9D447F33-1831-4601-8A5C-ADBA0A491B34}" srcOrd="1" destOrd="0" presId="urn:microsoft.com/office/officeart/2005/8/layout/hierarchy1"/>
    <dgm:cxn modelId="{FFB8C116-37EE-4384-AC1D-EA0662D0DBB5}" type="presParOf" srcId="{9D447F33-1831-4601-8A5C-ADBA0A491B34}" destId="{9843F2BB-C4FD-4200-9C35-4AD90BE5AAC2}" srcOrd="0" destOrd="0" presId="urn:microsoft.com/office/officeart/2005/8/layout/hierarchy1"/>
    <dgm:cxn modelId="{4DFCB350-E0FA-4C01-BC7B-BDB1BD202E99}" type="presParOf" srcId="{9D447F33-1831-4601-8A5C-ADBA0A491B34}" destId="{5AE1E73C-84CF-4551-96B2-A5F6815A6AAE}" srcOrd="1" destOrd="0" presId="urn:microsoft.com/office/officeart/2005/8/layout/hierarchy1"/>
    <dgm:cxn modelId="{B1CA8A0B-2D35-4634-80E9-2970FE077B5C}" type="presParOf" srcId="{5AE1E73C-84CF-4551-96B2-A5F6815A6AAE}" destId="{BB7D5815-9D84-4704-B666-77011916A21E}" srcOrd="0" destOrd="0" presId="urn:microsoft.com/office/officeart/2005/8/layout/hierarchy1"/>
    <dgm:cxn modelId="{3C74D434-9EB2-4F26-AA09-D4C9FB19038D}" type="presParOf" srcId="{BB7D5815-9D84-4704-B666-77011916A21E}" destId="{95A214BA-D346-47C9-88F1-E3FDF60AF85F}" srcOrd="0" destOrd="0" presId="urn:microsoft.com/office/officeart/2005/8/layout/hierarchy1"/>
    <dgm:cxn modelId="{4DF25217-EAAA-4326-AE1C-FB09F5A289B8}" type="presParOf" srcId="{BB7D5815-9D84-4704-B666-77011916A21E}" destId="{5CBA8210-7185-4B54-A04F-B4FC8D612EA2}" srcOrd="1" destOrd="0" presId="urn:microsoft.com/office/officeart/2005/8/layout/hierarchy1"/>
    <dgm:cxn modelId="{D8222B7A-109B-4313-8044-42FD47A04FE5}" type="presParOf" srcId="{5AE1E73C-84CF-4551-96B2-A5F6815A6AAE}" destId="{D27E7523-2C97-4E44-ABF0-ACF8A348C7FE}" srcOrd="1" destOrd="0" presId="urn:microsoft.com/office/officeart/2005/8/layout/hierarchy1"/>
    <dgm:cxn modelId="{5384BE1D-2A87-45D7-89F3-3AA036712CF4}" type="presParOf" srcId="{E1572998-196B-4F4D-94E8-337BA0D5F6BA}" destId="{250A68B1-6820-4E7C-BD11-B9AFE106BAC7}" srcOrd="6" destOrd="0" presId="urn:microsoft.com/office/officeart/2005/8/layout/hierarchy1"/>
    <dgm:cxn modelId="{BBE6D48E-0C96-4A00-BE40-B94E61F513E0}" type="presParOf" srcId="{E1572998-196B-4F4D-94E8-337BA0D5F6BA}" destId="{0C745DEB-6A09-46C6-8DCA-DCD30EF0C6DF}" srcOrd="7" destOrd="0" presId="urn:microsoft.com/office/officeart/2005/8/layout/hierarchy1"/>
    <dgm:cxn modelId="{CFCC2E6A-546F-4469-AB6B-EFFF9DC81FD4}" type="presParOf" srcId="{0C745DEB-6A09-46C6-8DCA-DCD30EF0C6DF}" destId="{9C292B32-B84F-42C4-8285-81E736CF2B75}" srcOrd="0" destOrd="0" presId="urn:microsoft.com/office/officeart/2005/8/layout/hierarchy1"/>
    <dgm:cxn modelId="{3F288D34-D837-4024-96B6-502D34C7D007}" type="presParOf" srcId="{9C292B32-B84F-42C4-8285-81E736CF2B75}" destId="{653CB0B1-BF94-44A1-BB02-CF54F05BB47A}" srcOrd="0" destOrd="0" presId="urn:microsoft.com/office/officeart/2005/8/layout/hierarchy1"/>
    <dgm:cxn modelId="{3FB88B4E-CDBD-4C51-992D-E9D4B64D3084}" type="presParOf" srcId="{9C292B32-B84F-42C4-8285-81E736CF2B75}" destId="{1DEFC61C-DA85-4C6A-9319-D454BD0D21AE}" srcOrd="1" destOrd="0" presId="urn:microsoft.com/office/officeart/2005/8/layout/hierarchy1"/>
    <dgm:cxn modelId="{E58449AC-BD5C-4CFA-AE67-77B307DEBBCF}" type="presParOf" srcId="{0C745DEB-6A09-46C6-8DCA-DCD30EF0C6DF}" destId="{13C96432-08B9-499B-BED1-856956C614CF}" srcOrd="1" destOrd="0" presId="urn:microsoft.com/office/officeart/2005/8/layout/hierarchy1"/>
    <dgm:cxn modelId="{9C7A1F08-6D76-4D64-BC6D-CC1C59909C87}" type="presParOf" srcId="{E1572998-196B-4F4D-94E8-337BA0D5F6BA}" destId="{8C646B40-62B2-4571-AF23-5B4FF856BDA5}" srcOrd="8" destOrd="0" presId="urn:microsoft.com/office/officeart/2005/8/layout/hierarchy1"/>
    <dgm:cxn modelId="{7902C0E0-47F7-40A1-9365-710BC0E78850}" type="presParOf" srcId="{E1572998-196B-4F4D-94E8-337BA0D5F6BA}" destId="{8075F607-26CC-41AF-9CDB-A9B7F2425507}" srcOrd="9" destOrd="0" presId="urn:microsoft.com/office/officeart/2005/8/layout/hierarchy1"/>
    <dgm:cxn modelId="{31374ECE-883A-4FB4-BCE9-AAC9982E4046}" type="presParOf" srcId="{8075F607-26CC-41AF-9CDB-A9B7F2425507}" destId="{848827D8-6EB0-4398-AA6A-7ACBDF2D45FD}" srcOrd="0" destOrd="0" presId="urn:microsoft.com/office/officeart/2005/8/layout/hierarchy1"/>
    <dgm:cxn modelId="{2D2EFEEC-9247-434D-B8BA-AB0E05D64B2A}" type="presParOf" srcId="{848827D8-6EB0-4398-AA6A-7ACBDF2D45FD}" destId="{00DF046A-E389-4295-A44A-7A7BC3058C69}" srcOrd="0" destOrd="0" presId="urn:microsoft.com/office/officeart/2005/8/layout/hierarchy1"/>
    <dgm:cxn modelId="{1A94AD61-F263-4F58-9EC3-DF72893BCCAB}" type="presParOf" srcId="{848827D8-6EB0-4398-AA6A-7ACBDF2D45FD}" destId="{8F4C935B-95AA-4025-B60D-8C28827DACD6}" srcOrd="1" destOrd="0" presId="urn:microsoft.com/office/officeart/2005/8/layout/hierarchy1"/>
    <dgm:cxn modelId="{F4FB5FFE-023C-4C23-B391-6C3775C8049C}" type="presParOf" srcId="{8075F607-26CC-41AF-9CDB-A9B7F2425507}" destId="{0D82EBC6-2803-49F3-AE30-D0F46C5EEE6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1DDC3-6747-4931-987D-9C8C139E522A}">
      <dsp:nvSpPr>
        <dsp:cNvPr id="0" name=""/>
        <dsp:cNvSpPr/>
      </dsp:nvSpPr>
      <dsp:spPr>
        <a:xfrm>
          <a:off x="6924182" y="2445763"/>
          <a:ext cx="91440" cy="411879"/>
        </a:xfrm>
        <a:custGeom>
          <a:avLst/>
          <a:gdLst/>
          <a:ahLst/>
          <a:cxnLst/>
          <a:rect l="0" t="0" r="0" b="0"/>
          <a:pathLst>
            <a:path>
              <a:moveTo>
                <a:pt x="45720" y="0"/>
              </a:moveTo>
              <a:lnTo>
                <a:pt x="45720" y="268933"/>
              </a:lnTo>
              <a:lnTo>
                <a:pt x="73865" y="268933"/>
              </a:lnTo>
              <a:lnTo>
                <a:pt x="73865" y="41187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677E92-9555-4D66-AB3A-BE8749883DA1}">
      <dsp:nvSpPr>
        <dsp:cNvPr id="0" name=""/>
        <dsp:cNvSpPr/>
      </dsp:nvSpPr>
      <dsp:spPr>
        <a:xfrm>
          <a:off x="4538167" y="1023015"/>
          <a:ext cx="2431734" cy="442910"/>
        </a:xfrm>
        <a:custGeom>
          <a:avLst/>
          <a:gdLst/>
          <a:ahLst/>
          <a:cxnLst/>
          <a:rect l="0" t="0" r="0" b="0"/>
          <a:pathLst>
            <a:path>
              <a:moveTo>
                <a:pt x="0" y="0"/>
              </a:moveTo>
              <a:lnTo>
                <a:pt x="0" y="299964"/>
              </a:lnTo>
              <a:lnTo>
                <a:pt x="2431734" y="299964"/>
              </a:lnTo>
              <a:lnTo>
                <a:pt x="2431734" y="44291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5D15C9-3155-4DC2-9551-062564D5C28E}">
      <dsp:nvSpPr>
        <dsp:cNvPr id="0" name=""/>
        <dsp:cNvSpPr/>
      </dsp:nvSpPr>
      <dsp:spPr>
        <a:xfrm>
          <a:off x="3840562" y="5104678"/>
          <a:ext cx="625830" cy="610178"/>
        </a:xfrm>
        <a:custGeom>
          <a:avLst/>
          <a:gdLst/>
          <a:ahLst/>
          <a:cxnLst/>
          <a:rect l="0" t="0" r="0" b="0"/>
          <a:pathLst>
            <a:path>
              <a:moveTo>
                <a:pt x="0" y="0"/>
              </a:moveTo>
              <a:lnTo>
                <a:pt x="0" y="467232"/>
              </a:lnTo>
              <a:lnTo>
                <a:pt x="625830" y="467232"/>
              </a:lnTo>
              <a:lnTo>
                <a:pt x="625830" y="61017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B81C29-C581-4AC2-AA71-50E1E4153A9A}">
      <dsp:nvSpPr>
        <dsp:cNvPr id="0" name=""/>
        <dsp:cNvSpPr/>
      </dsp:nvSpPr>
      <dsp:spPr>
        <a:xfrm>
          <a:off x="3840562" y="3837479"/>
          <a:ext cx="625830" cy="287361"/>
        </a:xfrm>
        <a:custGeom>
          <a:avLst/>
          <a:gdLst/>
          <a:ahLst/>
          <a:cxnLst/>
          <a:rect l="0" t="0" r="0" b="0"/>
          <a:pathLst>
            <a:path>
              <a:moveTo>
                <a:pt x="625830" y="0"/>
              </a:moveTo>
              <a:lnTo>
                <a:pt x="625830" y="144415"/>
              </a:lnTo>
              <a:lnTo>
                <a:pt x="0" y="144415"/>
              </a:lnTo>
              <a:lnTo>
                <a:pt x="0" y="28736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935A3E-2A6D-436A-B9DA-7E6A4D43CCD7}">
      <dsp:nvSpPr>
        <dsp:cNvPr id="0" name=""/>
        <dsp:cNvSpPr/>
      </dsp:nvSpPr>
      <dsp:spPr>
        <a:xfrm>
          <a:off x="4420672" y="2408872"/>
          <a:ext cx="91440" cy="448770"/>
        </a:xfrm>
        <a:custGeom>
          <a:avLst/>
          <a:gdLst/>
          <a:ahLst/>
          <a:cxnLst/>
          <a:rect l="0" t="0" r="0" b="0"/>
          <a:pathLst>
            <a:path>
              <a:moveTo>
                <a:pt x="45720" y="0"/>
              </a:moveTo>
              <a:lnTo>
                <a:pt x="45720" y="4487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552552-F74C-443B-9C76-AC4A77D930C3}">
      <dsp:nvSpPr>
        <dsp:cNvPr id="0" name=""/>
        <dsp:cNvSpPr/>
      </dsp:nvSpPr>
      <dsp:spPr>
        <a:xfrm>
          <a:off x="4420672" y="1023015"/>
          <a:ext cx="91440" cy="406020"/>
        </a:xfrm>
        <a:custGeom>
          <a:avLst/>
          <a:gdLst/>
          <a:ahLst/>
          <a:cxnLst/>
          <a:rect l="0" t="0" r="0" b="0"/>
          <a:pathLst>
            <a:path>
              <a:moveTo>
                <a:pt x="117494" y="0"/>
              </a:moveTo>
              <a:lnTo>
                <a:pt x="117494" y="263073"/>
              </a:lnTo>
              <a:lnTo>
                <a:pt x="45720" y="263073"/>
              </a:lnTo>
              <a:lnTo>
                <a:pt x="45720" y="40602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93F54-AFF9-49DC-8E27-2B8BA9AC136A}">
      <dsp:nvSpPr>
        <dsp:cNvPr id="0" name=""/>
        <dsp:cNvSpPr/>
      </dsp:nvSpPr>
      <dsp:spPr>
        <a:xfrm>
          <a:off x="1328797" y="3837479"/>
          <a:ext cx="1431580" cy="311847"/>
        </a:xfrm>
        <a:custGeom>
          <a:avLst/>
          <a:gdLst/>
          <a:ahLst/>
          <a:cxnLst/>
          <a:rect l="0" t="0" r="0" b="0"/>
          <a:pathLst>
            <a:path>
              <a:moveTo>
                <a:pt x="0" y="0"/>
              </a:moveTo>
              <a:lnTo>
                <a:pt x="0" y="168901"/>
              </a:lnTo>
              <a:lnTo>
                <a:pt x="1431580" y="168901"/>
              </a:lnTo>
              <a:lnTo>
                <a:pt x="1431580" y="31184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729021-352A-4562-923E-016ADCA26BF8}">
      <dsp:nvSpPr>
        <dsp:cNvPr id="0" name=""/>
        <dsp:cNvSpPr/>
      </dsp:nvSpPr>
      <dsp:spPr>
        <a:xfrm>
          <a:off x="1283077" y="2408872"/>
          <a:ext cx="91440" cy="448770"/>
        </a:xfrm>
        <a:custGeom>
          <a:avLst/>
          <a:gdLst/>
          <a:ahLst/>
          <a:cxnLst/>
          <a:rect l="0" t="0" r="0" b="0"/>
          <a:pathLst>
            <a:path>
              <a:moveTo>
                <a:pt x="45720" y="0"/>
              </a:moveTo>
              <a:lnTo>
                <a:pt x="45720" y="4487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666916-465C-4ADB-AABA-1CA2F0811B65}">
      <dsp:nvSpPr>
        <dsp:cNvPr id="0" name=""/>
        <dsp:cNvSpPr/>
      </dsp:nvSpPr>
      <dsp:spPr>
        <a:xfrm>
          <a:off x="1328797" y="1023015"/>
          <a:ext cx="3209369" cy="406020"/>
        </a:xfrm>
        <a:custGeom>
          <a:avLst/>
          <a:gdLst/>
          <a:ahLst/>
          <a:cxnLst/>
          <a:rect l="0" t="0" r="0" b="0"/>
          <a:pathLst>
            <a:path>
              <a:moveTo>
                <a:pt x="3209369" y="0"/>
              </a:moveTo>
              <a:lnTo>
                <a:pt x="3209369" y="263073"/>
              </a:lnTo>
              <a:lnTo>
                <a:pt x="0" y="263073"/>
              </a:lnTo>
              <a:lnTo>
                <a:pt x="0" y="40602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761A69-60AD-47FD-82DD-D92563E3BB4E}">
      <dsp:nvSpPr>
        <dsp:cNvPr id="0" name=""/>
        <dsp:cNvSpPr/>
      </dsp:nvSpPr>
      <dsp:spPr>
        <a:xfrm>
          <a:off x="3766642" y="43178"/>
          <a:ext cx="1543049" cy="979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4B8CB5-9683-42D5-938B-AC595631914D}">
      <dsp:nvSpPr>
        <dsp:cNvPr id="0" name=""/>
        <dsp:cNvSpPr/>
      </dsp:nvSpPr>
      <dsp:spPr>
        <a:xfrm>
          <a:off x="3938092" y="206056"/>
          <a:ext cx="1543049" cy="97983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a-IR" sz="1600" kern="1200" dirty="0"/>
            <a:t>شرح حال</a:t>
          </a:r>
          <a:endParaRPr lang="en-US" sz="1600" kern="1200" dirty="0"/>
        </a:p>
      </dsp:txBody>
      <dsp:txXfrm>
        <a:off x="3966790" y="234754"/>
        <a:ext cx="1485653" cy="922440"/>
      </dsp:txXfrm>
    </dsp:sp>
    <dsp:sp modelId="{1504C9EC-DB53-4641-B5D5-F69422D905D0}">
      <dsp:nvSpPr>
        <dsp:cNvPr id="0" name=""/>
        <dsp:cNvSpPr/>
      </dsp:nvSpPr>
      <dsp:spPr>
        <a:xfrm>
          <a:off x="557272" y="1429035"/>
          <a:ext cx="1543049" cy="97983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BD7E16-D827-4B03-9586-49A5EEB0564F}">
      <dsp:nvSpPr>
        <dsp:cNvPr id="0" name=""/>
        <dsp:cNvSpPr/>
      </dsp:nvSpPr>
      <dsp:spPr>
        <a:xfrm>
          <a:off x="728722" y="1591913"/>
          <a:ext cx="1543049" cy="97983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a-IR" sz="1100" kern="1200" dirty="0"/>
            <a:t>نشت ادرار با عطسه و سرفه</a:t>
          </a:r>
          <a:endParaRPr lang="en-US" sz="1100" kern="1200" dirty="0"/>
        </a:p>
      </dsp:txBody>
      <dsp:txXfrm>
        <a:off x="757420" y="1620611"/>
        <a:ext cx="1485653" cy="922440"/>
      </dsp:txXfrm>
    </dsp:sp>
    <dsp:sp modelId="{B17DAE48-8674-43C3-8023-DBAB8A3B222A}">
      <dsp:nvSpPr>
        <dsp:cNvPr id="0" name=""/>
        <dsp:cNvSpPr/>
      </dsp:nvSpPr>
      <dsp:spPr>
        <a:xfrm>
          <a:off x="557272" y="2857642"/>
          <a:ext cx="1543049" cy="97983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F9B7A3-A25B-44BF-9CAD-C08D15F4FA9C}">
      <dsp:nvSpPr>
        <dsp:cNvPr id="0" name=""/>
        <dsp:cNvSpPr/>
      </dsp:nvSpPr>
      <dsp:spPr>
        <a:xfrm>
          <a:off x="728722" y="3020520"/>
          <a:ext cx="1543049" cy="97983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a-IR" sz="1100" kern="1200" dirty="0"/>
            <a:t>بی اختیاری استرسی</a:t>
          </a:r>
          <a:endParaRPr lang="en-US" sz="1100" kern="1200" dirty="0"/>
        </a:p>
      </dsp:txBody>
      <dsp:txXfrm>
        <a:off x="757420" y="3049218"/>
        <a:ext cx="1485653" cy="922440"/>
      </dsp:txXfrm>
    </dsp:sp>
    <dsp:sp modelId="{B65E4888-3C30-4871-BB72-642B868041C0}">
      <dsp:nvSpPr>
        <dsp:cNvPr id="0" name=""/>
        <dsp:cNvSpPr/>
      </dsp:nvSpPr>
      <dsp:spPr>
        <a:xfrm>
          <a:off x="1988852" y="4149327"/>
          <a:ext cx="1543049" cy="97983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EF8A43-1D5B-4F96-B775-995F8D0AF5F5}">
      <dsp:nvSpPr>
        <dsp:cNvPr id="0" name=""/>
        <dsp:cNvSpPr/>
      </dsp:nvSpPr>
      <dsp:spPr>
        <a:xfrm>
          <a:off x="2160302" y="4312205"/>
          <a:ext cx="1543049" cy="97983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189000" y="4340903"/>
        <a:ext cx="1485653" cy="922440"/>
      </dsp:txXfrm>
    </dsp:sp>
    <dsp:sp modelId="{02302960-6486-4DDD-B7EB-4B9D3A07D6F4}">
      <dsp:nvSpPr>
        <dsp:cNvPr id="0" name=""/>
        <dsp:cNvSpPr/>
      </dsp:nvSpPr>
      <dsp:spPr>
        <a:xfrm>
          <a:off x="3694867" y="1429035"/>
          <a:ext cx="1543049" cy="97983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358FBF-EAAA-4A4A-A1DE-020CAD4E78E1}">
      <dsp:nvSpPr>
        <dsp:cNvPr id="0" name=""/>
        <dsp:cNvSpPr/>
      </dsp:nvSpPr>
      <dsp:spPr>
        <a:xfrm>
          <a:off x="3866317" y="1591913"/>
          <a:ext cx="1543049" cy="97983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a-IR" sz="1100" kern="1200" dirty="0"/>
            <a:t>نشت ارادی با فوریت ادراری و به دنبال عوامل تحریک کننده</a:t>
          </a:r>
          <a:endParaRPr lang="en-US" sz="1100" kern="1200" dirty="0"/>
        </a:p>
      </dsp:txBody>
      <dsp:txXfrm>
        <a:off x="3895015" y="1620611"/>
        <a:ext cx="1485653" cy="922440"/>
      </dsp:txXfrm>
    </dsp:sp>
    <dsp:sp modelId="{8B6F8110-AE43-406D-B458-E046896742C6}">
      <dsp:nvSpPr>
        <dsp:cNvPr id="0" name=""/>
        <dsp:cNvSpPr/>
      </dsp:nvSpPr>
      <dsp:spPr>
        <a:xfrm>
          <a:off x="3694867" y="2857642"/>
          <a:ext cx="1543049" cy="97983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378D19-F610-486E-996B-0426A2EA3C3E}">
      <dsp:nvSpPr>
        <dsp:cNvPr id="0" name=""/>
        <dsp:cNvSpPr/>
      </dsp:nvSpPr>
      <dsp:spPr>
        <a:xfrm>
          <a:off x="3866317" y="3020520"/>
          <a:ext cx="1543049" cy="97983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a-IR" sz="1100" kern="1200" dirty="0"/>
            <a:t>بی اختیاری فوریتی</a:t>
          </a:r>
          <a:endParaRPr lang="en-US" sz="1100" kern="1200" dirty="0"/>
        </a:p>
      </dsp:txBody>
      <dsp:txXfrm>
        <a:off x="3895015" y="3049218"/>
        <a:ext cx="1485653" cy="922440"/>
      </dsp:txXfrm>
    </dsp:sp>
    <dsp:sp modelId="{B5D8CD49-9AD4-4C62-8D25-020C35D697ED}">
      <dsp:nvSpPr>
        <dsp:cNvPr id="0" name=""/>
        <dsp:cNvSpPr/>
      </dsp:nvSpPr>
      <dsp:spPr>
        <a:xfrm>
          <a:off x="1817392" y="4124841"/>
          <a:ext cx="4046340" cy="97983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8F0923-F8F7-43B2-901B-4028D0F3F383}">
      <dsp:nvSpPr>
        <dsp:cNvPr id="0" name=""/>
        <dsp:cNvSpPr/>
      </dsp:nvSpPr>
      <dsp:spPr>
        <a:xfrm>
          <a:off x="1988842" y="4287718"/>
          <a:ext cx="4046340" cy="97983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a-IR" sz="1100" kern="1200" dirty="0"/>
            <a:t>ترکیبی از هر دو شکایت</a:t>
          </a:r>
          <a:endParaRPr lang="en-US" sz="1100" kern="1200" dirty="0"/>
        </a:p>
      </dsp:txBody>
      <dsp:txXfrm>
        <a:off x="2017540" y="4316416"/>
        <a:ext cx="3988944" cy="922440"/>
      </dsp:txXfrm>
    </dsp:sp>
    <dsp:sp modelId="{80721592-18FA-428D-BE89-52BEA2BFB0D7}">
      <dsp:nvSpPr>
        <dsp:cNvPr id="0" name=""/>
        <dsp:cNvSpPr/>
      </dsp:nvSpPr>
      <dsp:spPr>
        <a:xfrm>
          <a:off x="3694867" y="5714857"/>
          <a:ext cx="1543049" cy="97983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E02909-9FC9-43E9-A7C8-B7A44A05FC36}">
      <dsp:nvSpPr>
        <dsp:cNvPr id="0" name=""/>
        <dsp:cNvSpPr/>
      </dsp:nvSpPr>
      <dsp:spPr>
        <a:xfrm>
          <a:off x="3866317" y="5877734"/>
          <a:ext cx="1543049" cy="97983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a-IR" sz="1100" kern="1200" dirty="0"/>
            <a:t>بی اختیاری مخلوط</a:t>
          </a:r>
          <a:endParaRPr lang="en-US" sz="1100" kern="1200" dirty="0"/>
        </a:p>
      </dsp:txBody>
      <dsp:txXfrm>
        <a:off x="3895015" y="5906432"/>
        <a:ext cx="1485653" cy="922440"/>
      </dsp:txXfrm>
    </dsp:sp>
    <dsp:sp modelId="{7BFAFB2C-1EE5-4ADE-9C7D-9AF414FAECC1}">
      <dsp:nvSpPr>
        <dsp:cNvPr id="0" name=""/>
        <dsp:cNvSpPr/>
      </dsp:nvSpPr>
      <dsp:spPr>
        <a:xfrm>
          <a:off x="5552672" y="1465926"/>
          <a:ext cx="2834459" cy="97983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65F7D4-E835-406A-8332-0F3CBF446E0F}">
      <dsp:nvSpPr>
        <dsp:cNvPr id="0" name=""/>
        <dsp:cNvSpPr/>
      </dsp:nvSpPr>
      <dsp:spPr>
        <a:xfrm>
          <a:off x="5724122" y="1628804"/>
          <a:ext cx="2834459" cy="97983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a-IR" sz="1100" kern="1200" dirty="0"/>
            <a:t>نشت ادرار به صورت مداوم یا قطره قطره یا دفع ناکامل</a:t>
          </a:r>
        </a:p>
        <a:p>
          <a:pPr marL="0" lvl="0" indent="0" algn="ctr" defTabSz="488950">
            <a:lnSpc>
              <a:spcPct val="90000"/>
            </a:lnSpc>
            <a:spcBef>
              <a:spcPct val="0"/>
            </a:spcBef>
            <a:spcAft>
              <a:spcPct val="35000"/>
            </a:spcAft>
            <a:buNone/>
          </a:pPr>
          <a:r>
            <a:rPr lang="fa-IR" sz="1100" kern="1200" dirty="0"/>
            <a:t>علایم همراه: جریان ضعیف و منقطع ادراری</a:t>
          </a:r>
        </a:p>
        <a:p>
          <a:pPr marL="0" lvl="0" indent="0" algn="ctr" defTabSz="488950">
            <a:lnSpc>
              <a:spcPct val="90000"/>
            </a:lnSpc>
            <a:spcBef>
              <a:spcPct val="0"/>
            </a:spcBef>
            <a:spcAft>
              <a:spcPct val="35000"/>
            </a:spcAft>
            <a:buNone/>
          </a:pPr>
          <a:r>
            <a:rPr lang="fa-IR" sz="1100" kern="1200" dirty="0"/>
            <a:t>تاخیر در ادرار کردن- فرکونسی- ناکچوری</a:t>
          </a:r>
          <a:endParaRPr lang="en-US" sz="1100" kern="1200" dirty="0"/>
        </a:p>
      </dsp:txBody>
      <dsp:txXfrm>
        <a:off x="5752820" y="1657502"/>
        <a:ext cx="2777063" cy="922440"/>
      </dsp:txXfrm>
    </dsp:sp>
    <dsp:sp modelId="{3B219A1F-9F5C-487C-A862-F0A2B46D34D0}">
      <dsp:nvSpPr>
        <dsp:cNvPr id="0" name=""/>
        <dsp:cNvSpPr/>
      </dsp:nvSpPr>
      <dsp:spPr>
        <a:xfrm>
          <a:off x="6226522" y="2857642"/>
          <a:ext cx="1543049" cy="97983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30FB69-A9BC-47DC-AF50-D8EDEF775D9A}">
      <dsp:nvSpPr>
        <dsp:cNvPr id="0" name=""/>
        <dsp:cNvSpPr/>
      </dsp:nvSpPr>
      <dsp:spPr>
        <a:xfrm>
          <a:off x="6397972" y="3020520"/>
          <a:ext cx="1543049" cy="97983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a-IR" sz="1100" kern="1200" dirty="0"/>
            <a:t>بی اختیاری سرریزی</a:t>
          </a:r>
          <a:endParaRPr lang="en-US" sz="1100" kern="1200" dirty="0"/>
        </a:p>
      </dsp:txBody>
      <dsp:txXfrm>
        <a:off x="6426670" y="3049218"/>
        <a:ext cx="1485653" cy="922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EBD0E-E560-497D-89A0-A95BB4083CCA}">
      <dsp:nvSpPr>
        <dsp:cNvPr id="0" name=""/>
        <dsp:cNvSpPr/>
      </dsp:nvSpPr>
      <dsp:spPr>
        <a:xfrm>
          <a:off x="2939769" y="2516187"/>
          <a:ext cx="627235" cy="597594"/>
        </a:xfrm>
        <a:custGeom>
          <a:avLst/>
          <a:gdLst/>
          <a:ahLst/>
          <a:cxnLst/>
          <a:rect l="0" t="0" r="0" b="0"/>
          <a:pathLst>
            <a:path>
              <a:moveTo>
                <a:pt x="0" y="0"/>
              </a:moveTo>
              <a:lnTo>
                <a:pt x="313617" y="0"/>
              </a:lnTo>
              <a:lnTo>
                <a:pt x="313617" y="597594"/>
              </a:lnTo>
              <a:lnTo>
                <a:pt x="627235" y="5975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3231729" y="2793326"/>
        <a:ext cx="43316" cy="43316"/>
      </dsp:txXfrm>
    </dsp:sp>
    <dsp:sp modelId="{80156BDC-2C18-4B79-92F4-101923717488}">
      <dsp:nvSpPr>
        <dsp:cNvPr id="0" name=""/>
        <dsp:cNvSpPr/>
      </dsp:nvSpPr>
      <dsp:spPr>
        <a:xfrm>
          <a:off x="2939769" y="1918592"/>
          <a:ext cx="627235" cy="597594"/>
        </a:xfrm>
        <a:custGeom>
          <a:avLst/>
          <a:gdLst/>
          <a:ahLst/>
          <a:cxnLst/>
          <a:rect l="0" t="0" r="0" b="0"/>
          <a:pathLst>
            <a:path>
              <a:moveTo>
                <a:pt x="0" y="597594"/>
              </a:moveTo>
              <a:lnTo>
                <a:pt x="313617" y="597594"/>
              </a:lnTo>
              <a:lnTo>
                <a:pt x="313617" y="0"/>
              </a:lnTo>
              <a:lnTo>
                <a:pt x="62723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fa-IR" sz="500" kern="1200"/>
        </a:p>
      </dsp:txBody>
      <dsp:txXfrm>
        <a:off x="3231729" y="2195731"/>
        <a:ext cx="43316" cy="43316"/>
      </dsp:txXfrm>
    </dsp:sp>
    <dsp:sp modelId="{418966AD-CCAC-4C68-8C04-3242014D4B56}">
      <dsp:nvSpPr>
        <dsp:cNvPr id="0" name=""/>
        <dsp:cNvSpPr/>
      </dsp:nvSpPr>
      <dsp:spPr>
        <a:xfrm rot="16200000">
          <a:off x="-54493" y="2038111"/>
          <a:ext cx="5032375" cy="956151"/>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1">
            <a:lnSpc>
              <a:spcPct val="90000"/>
            </a:lnSpc>
            <a:spcBef>
              <a:spcPct val="0"/>
            </a:spcBef>
            <a:spcAft>
              <a:spcPct val="35000"/>
            </a:spcAft>
            <a:buNone/>
          </a:pPr>
          <a:r>
            <a:rPr lang="fa-IR" sz="6500" kern="1200" dirty="0"/>
            <a:t>معاینه فیزیکی</a:t>
          </a:r>
        </a:p>
      </dsp:txBody>
      <dsp:txXfrm>
        <a:off x="-54493" y="2038111"/>
        <a:ext cx="5032375" cy="956151"/>
      </dsp:txXfrm>
    </dsp:sp>
    <dsp:sp modelId="{AC6E972A-902D-44B4-88A2-FCC35017F17B}">
      <dsp:nvSpPr>
        <dsp:cNvPr id="0" name=""/>
        <dsp:cNvSpPr/>
      </dsp:nvSpPr>
      <dsp:spPr>
        <a:xfrm>
          <a:off x="3567005" y="1440517"/>
          <a:ext cx="3136176" cy="956151"/>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2578100" rtl="1">
            <a:lnSpc>
              <a:spcPct val="90000"/>
            </a:lnSpc>
            <a:spcBef>
              <a:spcPct val="0"/>
            </a:spcBef>
            <a:spcAft>
              <a:spcPct val="35000"/>
            </a:spcAft>
            <a:buNone/>
          </a:pPr>
          <a:r>
            <a:rPr lang="fa-IR" sz="5800" kern="1200"/>
            <a:t>معاینه جنرال</a:t>
          </a:r>
          <a:endParaRPr lang="fa-IR" sz="5800" kern="1200" dirty="0"/>
        </a:p>
      </dsp:txBody>
      <dsp:txXfrm>
        <a:off x="3567005" y="1440517"/>
        <a:ext cx="3136176" cy="956151"/>
      </dsp:txXfrm>
    </dsp:sp>
    <dsp:sp modelId="{7DB09212-2D6E-45CB-9C3A-15386BD08352}">
      <dsp:nvSpPr>
        <dsp:cNvPr id="0" name=""/>
        <dsp:cNvSpPr/>
      </dsp:nvSpPr>
      <dsp:spPr>
        <a:xfrm>
          <a:off x="3567005" y="2635706"/>
          <a:ext cx="3136176" cy="956151"/>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2578100" rtl="1">
            <a:lnSpc>
              <a:spcPct val="90000"/>
            </a:lnSpc>
            <a:spcBef>
              <a:spcPct val="0"/>
            </a:spcBef>
            <a:spcAft>
              <a:spcPct val="35000"/>
            </a:spcAft>
            <a:buNone/>
          </a:pPr>
          <a:r>
            <a:rPr lang="fa-IR" sz="5800" kern="1200"/>
            <a:t>معاینه لگن</a:t>
          </a:r>
          <a:endParaRPr lang="fa-IR" sz="5800" kern="1200" dirty="0"/>
        </a:p>
      </dsp:txBody>
      <dsp:txXfrm>
        <a:off x="3567005" y="2635706"/>
        <a:ext cx="3136176" cy="9561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7BFE7-7FF2-42BD-A933-3A651CEEDBE1}">
      <dsp:nvSpPr>
        <dsp:cNvPr id="0" name=""/>
        <dsp:cNvSpPr/>
      </dsp:nvSpPr>
      <dsp:spPr>
        <a:xfrm>
          <a:off x="6534737" y="1349767"/>
          <a:ext cx="738807" cy="473897"/>
        </a:xfrm>
        <a:custGeom>
          <a:avLst/>
          <a:gdLst/>
          <a:ahLst/>
          <a:cxnLst/>
          <a:rect l="0" t="0" r="0" b="0"/>
          <a:pathLst>
            <a:path>
              <a:moveTo>
                <a:pt x="0" y="0"/>
              </a:moveTo>
              <a:lnTo>
                <a:pt x="0" y="407645"/>
              </a:lnTo>
              <a:lnTo>
                <a:pt x="738807" y="407645"/>
              </a:lnTo>
              <a:lnTo>
                <a:pt x="738807" y="47389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963F18-C651-4B26-9D84-095E32CC3250}">
      <dsp:nvSpPr>
        <dsp:cNvPr id="0" name=""/>
        <dsp:cNvSpPr/>
      </dsp:nvSpPr>
      <dsp:spPr>
        <a:xfrm>
          <a:off x="4837912" y="1349767"/>
          <a:ext cx="1696825" cy="473897"/>
        </a:xfrm>
        <a:custGeom>
          <a:avLst/>
          <a:gdLst/>
          <a:ahLst/>
          <a:cxnLst/>
          <a:rect l="0" t="0" r="0" b="0"/>
          <a:pathLst>
            <a:path>
              <a:moveTo>
                <a:pt x="1696825" y="0"/>
              </a:moveTo>
              <a:lnTo>
                <a:pt x="1696825" y="407645"/>
              </a:lnTo>
              <a:lnTo>
                <a:pt x="0" y="407645"/>
              </a:lnTo>
              <a:lnTo>
                <a:pt x="0" y="47389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92ADD5-6FCE-4249-A5B3-E3660643A0AB}">
      <dsp:nvSpPr>
        <dsp:cNvPr id="0" name=""/>
        <dsp:cNvSpPr/>
      </dsp:nvSpPr>
      <dsp:spPr>
        <a:xfrm>
          <a:off x="4242040" y="544222"/>
          <a:ext cx="2292697" cy="351413"/>
        </a:xfrm>
        <a:custGeom>
          <a:avLst/>
          <a:gdLst/>
          <a:ahLst/>
          <a:cxnLst/>
          <a:rect l="0" t="0" r="0" b="0"/>
          <a:pathLst>
            <a:path>
              <a:moveTo>
                <a:pt x="0" y="0"/>
              </a:moveTo>
              <a:lnTo>
                <a:pt x="0" y="285161"/>
              </a:lnTo>
              <a:lnTo>
                <a:pt x="2292697" y="285161"/>
              </a:lnTo>
              <a:lnTo>
                <a:pt x="2292697" y="35141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9DE5E2-7835-406F-856B-55EB2839D0FE}">
      <dsp:nvSpPr>
        <dsp:cNvPr id="0" name=""/>
        <dsp:cNvSpPr/>
      </dsp:nvSpPr>
      <dsp:spPr>
        <a:xfrm>
          <a:off x="4115994" y="544222"/>
          <a:ext cx="91440" cy="351413"/>
        </a:xfrm>
        <a:custGeom>
          <a:avLst/>
          <a:gdLst/>
          <a:ahLst/>
          <a:cxnLst/>
          <a:rect l="0" t="0" r="0" b="0"/>
          <a:pathLst>
            <a:path>
              <a:moveTo>
                <a:pt x="126045" y="0"/>
              </a:moveTo>
              <a:lnTo>
                <a:pt x="126045" y="285161"/>
              </a:lnTo>
              <a:lnTo>
                <a:pt x="45720" y="285161"/>
              </a:lnTo>
              <a:lnTo>
                <a:pt x="45720" y="35141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3A5C1B-CFEC-4254-B3FD-3AA68BBDA862}">
      <dsp:nvSpPr>
        <dsp:cNvPr id="0" name=""/>
        <dsp:cNvSpPr/>
      </dsp:nvSpPr>
      <dsp:spPr>
        <a:xfrm>
          <a:off x="7294654" y="4433044"/>
          <a:ext cx="91440" cy="359438"/>
        </a:xfrm>
        <a:custGeom>
          <a:avLst/>
          <a:gdLst/>
          <a:ahLst/>
          <a:cxnLst/>
          <a:rect l="0" t="0" r="0" b="0"/>
          <a:pathLst>
            <a:path>
              <a:moveTo>
                <a:pt x="45720" y="0"/>
              </a:moveTo>
              <a:lnTo>
                <a:pt x="45720" y="293185"/>
              </a:lnTo>
              <a:lnTo>
                <a:pt x="46624" y="293185"/>
              </a:lnTo>
              <a:lnTo>
                <a:pt x="46624" y="35943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285651-5FB0-45D5-B1FE-9355F4E05F60}">
      <dsp:nvSpPr>
        <dsp:cNvPr id="0" name=""/>
        <dsp:cNvSpPr/>
      </dsp:nvSpPr>
      <dsp:spPr>
        <a:xfrm>
          <a:off x="6029974" y="3314167"/>
          <a:ext cx="1310400" cy="212231"/>
        </a:xfrm>
        <a:custGeom>
          <a:avLst/>
          <a:gdLst/>
          <a:ahLst/>
          <a:cxnLst/>
          <a:rect l="0" t="0" r="0" b="0"/>
          <a:pathLst>
            <a:path>
              <a:moveTo>
                <a:pt x="0" y="0"/>
              </a:moveTo>
              <a:lnTo>
                <a:pt x="0" y="145979"/>
              </a:lnTo>
              <a:lnTo>
                <a:pt x="1310400" y="145979"/>
              </a:lnTo>
              <a:lnTo>
                <a:pt x="1310400" y="21223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94BAB4-091A-4138-9EE9-E7D0A918C39A}">
      <dsp:nvSpPr>
        <dsp:cNvPr id="0" name=""/>
        <dsp:cNvSpPr/>
      </dsp:nvSpPr>
      <dsp:spPr>
        <a:xfrm>
          <a:off x="3972713" y="4238708"/>
          <a:ext cx="333697" cy="553774"/>
        </a:xfrm>
        <a:custGeom>
          <a:avLst/>
          <a:gdLst/>
          <a:ahLst/>
          <a:cxnLst/>
          <a:rect l="0" t="0" r="0" b="0"/>
          <a:pathLst>
            <a:path>
              <a:moveTo>
                <a:pt x="0" y="0"/>
              </a:moveTo>
              <a:lnTo>
                <a:pt x="0" y="487522"/>
              </a:lnTo>
              <a:lnTo>
                <a:pt x="333697" y="487522"/>
              </a:lnTo>
              <a:lnTo>
                <a:pt x="333697" y="55377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0718DB-A676-402B-A060-4BC43F4C96A3}">
      <dsp:nvSpPr>
        <dsp:cNvPr id="0" name=""/>
        <dsp:cNvSpPr/>
      </dsp:nvSpPr>
      <dsp:spPr>
        <a:xfrm>
          <a:off x="3972713" y="3314167"/>
          <a:ext cx="2057260" cy="212231"/>
        </a:xfrm>
        <a:custGeom>
          <a:avLst/>
          <a:gdLst/>
          <a:ahLst/>
          <a:cxnLst/>
          <a:rect l="0" t="0" r="0" b="0"/>
          <a:pathLst>
            <a:path>
              <a:moveTo>
                <a:pt x="2057260" y="0"/>
              </a:moveTo>
              <a:lnTo>
                <a:pt x="2057260" y="145979"/>
              </a:lnTo>
              <a:lnTo>
                <a:pt x="0" y="145979"/>
              </a:lnTo>
              <a:lnTo>
                <a:pt x="0" y="21223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64301F-4DF3-4433-BA99-78A1F3EF233B}">
      <dsp:nvSpPr>
        <dsp:cNvPr id="0" name=""/>
        <dsp:cNvSpPr/>
      </dsp:nvSpPr>
      <dsp:spPr>
        <a:xfrm>
          <a:off x="1621720" y="2669743"/>
          <a:ext cx="4408253" cy="190292"/>
        </a:xfrm>
        <a:custGeom>
          <a:avLst/>
          <a:gdLst/>
          <a:ahLst/>
          <a:cxnLst/>
          <a:rect l="0" t="0" r="0" b="0"/>
          <a:pathLst>
            <a:path>
              <a:moveTo>
                <a:pt x="0" y="0"/>
              </a:moveTo>
              <a:lnTo>
                <a:pt x="0" y="124040"/>
              </a:lnTo>
              <a:lnTo>
                <a:pt x="4408253" y="124040"/>
              </a:lnTo>
              <a:lnTo>
                <a:pt x="4408253" y="1902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8973FC-AD14-4D3D-B238-9E08784D4EE5}">
      <dsp:nvSpPr>
        <dsp:cNvPr id="0" name=""/>
        <dsp:cNvSpPr/>
      </dsp:nvSpPr>
      <dsp:spPr>
        <a:xfrm>
          <a:off x="1161678" y="4291355"/>
          <a:ext cx="109949" cy="562375"/>
        </a:xfrm>
        <a:custGeom>
          <a:avLst/>
          <a:gdLst/>
          <a:ahLst/>
          <a:cxnLst/>
          <a:rect l="0" t="0" r="0" b="0"/>
          <a:pathLst>
            <a:path>
              <a:moveTo>
                <a:pt x="0" y="0"/>
              </a:moveTo>
              <a:lnTo>
                <a:pt x="0" y="496123"/>
              </a:lnTo>
              <a:lnTo>
                <a:pt x="109949" y="496123"/>
              </a:lnTo>
              <a:lnTo>
                <a:pt x="109949" y="56237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2FE081-745E-497A-A5D5-D01D5DFEBB4F}">
      <dsp:nvSpPr>
        <dsp:cNvPr id="0" name=""/>
        <dsp:cNvSpPr/>
      </dsp:nvSpPr>
      <dsp:spPr>
        <a:xfrm>
          <a:off x="890143" y="3314167"/>
          <a:ext cx="271534" cy="219052"/>
        </a:xfrm>
        <a:custGeom>
          <a:avLst/>
          <a:gdLst/>
          <a:ahLst/>
          <a:cxnLst/>
          <a:rect l="0" t="0" r="0" b="0"/>
          <a:pathLst>
            <a:path>
              <a:moveTo>
                <a:pt x="0" y="0"/>
              </a:moveTo>
              <a:lnTo>
                <a:pt x="0" y="152800"/>
              </a:lnTo>
              <a:lnTo>
                <a:pt x="271534" y="152800"/>
              </a:lnTo>
              <a:lnTo>
                <a:pt x="271534" y="21905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21DC27-A03C-40A3-8703-7516EEEC5CE7}">
      <dsp:nvSpPr>
        <dsp:cNvPr id="0" name=""/>
        <dsp:cNvSpPr/>
      </dsp:nvSpPr>
      <dsp:spPr>
        <a:xfrm>
          <a:off x="890143" y="2669743"/>
          <a:ext cx="731576" cy="190292"/>
        </a:xfrm>
        <a:custGeom>
          <a:avLst/>
          <a:gdLst/>
          <a:ahLst/>
          <a:cxnLst/>
          <a:rect l="0" t="0" r="0" b="0"/>
          <a:pathLst>
            <a:path>
              <a:moveTo>
                <a:pt x="731576" y="0"/>
              </a:moveTo>
              <a:lnTo>
                <a:pt x="731576" y="124040"/>
              </a:lnTo>
              <a:lnTo>
                <a:pt x="0" y="124040"/>
              </a:lnTo>
              <a:lnTo>
                <a:pt x="0" y="1902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E1D500-0C81-4F50-984C-B7D89C919F8F}">
      <dsp:nvSpPr>
        <dsp:cNvPr id="0" name=""/>
        <dsp:cNvSpPr/>
      </dsp:nvSpPr>
      <dsp:spPr>
        <a:xfrm>
          <a:off x="1351662" y="1349767"/>
          <a:ext cx="270057" cy="214393"/>
        </a:xfrm>
        <a:custGeom>
          <a:avLst/>
          <a:gdLst/>
          <a:ahLst/>
          <a:cxnLst/>
          <a:rect l="0" t="0" r="0" b="0"/>
          <a:pathLst>
            <a:path>
              <a:moveTo>
                <a:pt x="0" y="0"/>
              </a:moveTo>
              <a:lnTo>
                <a:pt x="0" y="148140"/>
              </a:lnTo>
              <a:lnTo>
                <a:pt x="270057" y="148140"/>
              </a:lnTo>
              <a:lnTo>
                <a:pt x="270057" y="21439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168BF8-A095-4A7B-80B5-058848F7FA36}">
      <dsp:nvSpPr>
        <dsp:cNvPr id="0" name=""/>
        <dsp:cNvSpPr/>
      </dsp:nvSpPr>
      <dsp:spPr>
        <a:xfrm>
          <a:off x="1351662" y="544222"/>
          <a:ext cx="2890377" cy="351413"/>
        </a:xfrm>
        <a:custGeom>
          <a:avLst/>
          <a:gdLst/>
          <a:ahLst/>
          <a:cxnLst/>
          <a:rect l="0" t="0" r="0" b="0"/>
          <a:pathLst>
            <a:path>
              <a:moveTo>
                <a:pt x="2890377" y="0"/>
              </a:moveTo>
              <a:lnTo>
                <a:pt x="2890377" y="285161"/>
              </a:lnTo>
              <a:lnTo>
                <a:pt x="0" y="285161"/>
              </a:lnTo>
              <a:lnTo>
                <a:pt x="0" y="35141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3C7E62-4138-44B3-8F3D-7642D1FEEABA}">
      <dsp:nvSpPr>
        <dsp:cNvPr id="0" name=""/>
        <dsp:cNvSpPr/>
      </dsp:nvSpPr>
      <dsp:spPr>
        <a:xfrm>
          <a:off x="2832234" y="68083"/>
          <a:ext cx="2819612" cy="4761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DE021-6524-4F45-8664-7F9D2B146946}">
      <dsp:nvSpPr>
        <dsp:cNvPr id="0" name=""/>
        <dsp:cNvSpPr/>
      </dsp:nvSpPr>
      <dsp:spPr>
        <a:xfrm>
          <a:off x="2911697" y="143573"/>
          <a:ext cx="2819612" cy="4761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fa-IR" sz="1800" b="1" kern="1200" dirty="0">
              <a:cs typeface="B Titr" pitchFamily="2" charset="-78"/>
            </a:rPr>
            <a:t>تست  های کلینیکی </a:t>
          </a:r>
          <a:r>
            <a:rPr lang="en-US" sz="1800" b="1" kern="1200" dirty="0">
              <a:cs typeface="B Titr" pitchFamily="2" charset="-78"/>
            </a:rPr>
            <a:t>SUI</a:t>
          </a:r>
        </a:p>
      </dsp:txBody>
      <dsp:txXfrm>
        <a:off x="2925643" y="157519"/>
        <a:ext cx="2791720" cy="448246"/>
      </dsp:txXfrm>
    </dsp:sp>
    <dsp:sp modelId="{E98F274E-22C2-4824-B608-3DE097B0FEE7}">
      <dsp:nvSpPr>
        <dsp:cNvPr id="0" name=""/>
        <dsp:cNvSpPr/>
      </dsp:nvSpPr>
      <dsp:spPr>
        <a:xfrm>
          <a:off x="809004" y="895635"/>
          <a:ext cx="1085316" cy="45413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479AA5-6F58-4C94-8A16-48F51EE1D38D}">
      <dsp:nvSpPr>
        <dsp:cNvPr id="0" name=""/>
        <dsp:cNvSpPr/>
      </dsp:nvSpPr>
      <dsp:spPr>
        <a:xfrm>
          <a:off x="888467" y="971125"/>
          <a:ext cx="1085316" cy="45413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b="1" kern="1200" dirty="0">
              <a:cs typeface="B Nazanin" pitchFamily="2" charset="-78"/>
            </a:rPr>
            <a:t>تست سرفه </a:t>
          </a:r>
          <a:endParaRPr lang="en-US" sz="1400" b="1" kern="1200" dirty="0">
            <a:cs typeface="B Nazanin" pitchFamily="2" charset="-78"/>
          </a:endParaRPr>
        </a:p>
      </dsp:txBody>
      <dsp:txXfrm>
        <a:off x="901768" y="984426"/>
        <a:ext cx="1058714" cy="427529"/>
      </dsp:txXfrm>
    </dsp:sp>
    <dsp:sp modelId="{C4230EF8-6F23-4492-81D0-21E5A36F9390}">
      <dsp:nvSpPr>
        <dsp:cNvPr id="0" name=""/>
        <dsp:cNvSpPr/>
      </dsp:nvSpPr>
      <dsp:spPr>
        <a:xfrm>
          <a:off x="-79463" y="1564160"/>
          <a:ext cx="3402366" cy="110558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3F028F-EAEB-41A3-BD77-931072F666D8}">
      <dsp:nvSpPr>
        <dsp:cNvPr id="0" name=""/>
        <dsp:cNvSpPr/>
      </dsp:nvSpPr>
      <dsp:spPr>
        <a:xfrm>
          <a:off x="0" y="1639650"/>
          <a:ext cx="3402366" cy="1105582"/>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r" defTabSz="622300" rtl="1">
            <a:lnSpc>
              <a:spcPct val="90000"/>
            </a:lnSpc>
            <a:spcBef>
              <a:spcPct val="0"/>
            </a:spcBef>
            <a:spcAft>
              <a:spcPct val="35000"/>
            </a:spcAft>
            <a:buNone/>
          </a:pPr>
          <a:r>
            <a:rPr lang="fa-IR" sz="1400" b="1" kern="1200" dirty="0">
              <a:cs typeface="B Nazanin" pitchFamily="2" charset="-78"/>
            </a:rPr>
            <a:t>- با مثانه پر انجام شود.( حداکثر ظرفیت 200-300 سی سی )</a:t>
          </a:r>
        </a:p>
        <a:p>
          <a:pPr marL="0" lvl="0" indent="0" algn="r" defTabSz="622300" rtl="1">
            <a:lnSpc>
              <a:spcPct val="90000"/>
            </a:lnSpc>
            <a:spcBef>
              <a:spcPct val="0"/>
            </a:spcBef>
            <a:spcAft>
              <a:spcPct val="35000"/>
            </a:spcAft>
            <a:buNone/>
          </a:pPr>
          <a:r>
            <a:rPr lang="fa-IR" sz="1400" b="1" kern="1200" dirty="0">
              <a:cs typeface="B Nazanin" pitchFamily="2" charset="-78"/>
            </a:rPr>
            <a:t>- حالت خوابیده و ایستاده و در پوزیشن بیان شده توسط بیمار می توان مثانه را با مایع استریل پر کرد.   </a:t>
          </a:r>
          <a:endParaRPr lang="en-US" sz="1400" b="1" kern="1200" dirty="0">
            <a:cs typeface="B Nazanin" pitchFamily="2" charset="-78"/>
          </a:endParaRPr>
        </a:p>
      </dsp:txBody>
      <dsp:txXfrm>
        <a:off x="32381" y="1672031"/>
        <a:ext cx="3337604" cy="1040820"/>
      </dsp:txXfrm>
    </dsp:sp>
    <dsp:sp modelId="{E24A573B-1F47-465B-AC65-BDE3321693F0}">
      <dsp:nvSpPr>
        <dsp:cNvPr id="0" name=""/>
        <dsp:cNvSpPr/>
      </dsp:nvSpPr>
      <dsp:spPr>
        <a:xfrm>
          <a:off x="272406" y="2860035"/>
          <a:ext cx="1235473" cy="45413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30B6E6-7858-483C-94BC-73271702EEF6}">
      <dsp:nvSpPr>
        <dsp:cNvPr id="0" name=""/>
        <dsp:cNvSpPr/>
      </dsp:nvSpPr>
      <dsp:spPr>
        <a:xfrm>
          <a:off x="351869" y="2935525"/>
          <a:ext cx="1235473" cy="454131"/>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b="1" kern="1200" dirty="0">
              <a:cs typeface="B Nazanin" pitchFamily="2" charset="-78"/>
            </a:rPr>
            <a:t>تست منفی سرفه </a:t>
          </a:r>
          <a:endParaRPr lang="en-US" sz="1400" b="1" kern="1200" dirty="0">
            <a:cs typeface="B Nazanin" pitchFamily="2" charset="-78"/>
          </a:endParaRPr>
        </a:p>
      </dsp:txBody>
      <dsp:txXfrm>
        <a:off x="365170" y="2948826"/>
        <a:ext cx="1208871" cy="427529"/>
      </dsp:txXfrm>
    </dsp:sp>
    <dsp:sp modelId="{2371B19B-8FB6-45F7-81B8-DDB409062BDC}">
      <dsp:nvSpPr>
        <dsp:cNvPr id="0" name=""/>
        <dsp:cNvSpPr/>
      </dsp:nvSpPr>
      <dsp:spPr>
        <a:xfrm>
          <a:off x="172197" y="3533219"/>
          <a:ext cx="1978961" cy="75813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E05FCA-5A6F-4A66-B0E4-2954EE68D455}">
      <dsp:nvSpPr>
        <dsp:cNvPr id="0" name=""/>
        <dsp:cNvSpPr/>
      </dsp:nvSpPr>
      <dsp:spPr>
        <a:xfrm>
          <a:off x="251660" y="3608709"/>
          <a:ext cx="1978961" cy="758135"/>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b="1" kern="1200" dirty="0">
              <a:cs typeface="B Nazanin" pitchFamily="2" charset="-78"/>
            </a:rPr>
            <a:t>علیرغم شرح حال مثبت بیمار و عدم حضور نشت ادراری</a:t>
          </a:r>
          <a:endParaRPr lang="en-US" sz="1400" b="1" kern="1200" dirty="0">
            <a:cs typeface="B Nazanin" pitchFamily="2" charset="-78"/>
          </a:endParaRPr>
        </a:p>
      </dsp:txBody>
      <dsp:txXfrm>
        <a:off x="273865" y="3630914"/>
        <a:ext cx="1934551" cy="713725"/>
      </dsp:txXfrm>
    </dsp:sp>
    <dsp:sp modelId="{406F5131-0508-45A4-B4C8-B83BE0AF6D68}">
      <dsp:nvSpPr>
        <dsp:cNvPr id="0" name=""/>
        <dsp:cNvSpPr/>
      </dsp:nvSpPr>
      <dsp:spPr>
        <a:xfrm>
          <a:off x="106248" y="4853731"/>
          <a:ext cx="2330759" cy="59245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8E302B-0762-4303-9822-2F0BA1469879}">
      <dsp:nvSpPr>
        <dsp:cNvPr id="0" name=""/>
        <dsp:cNvSpPr/>
      </dsp:nvSpPr>
      <dsp:spPr>
        <a:xfrm>
          <a:off x="185711" y="4929221"/>
          <a:ext cx="2330759" cy="592459"/>
        </a:xfrm>
        <a:prstGeom prst="ellipse">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r" defTabSz="622300" rtl="1">
            <a:lnSpc>
              <a:spcPct val="90000"/>
            </a:lnSpc>
            <a:spcBef>
              <a:spcPct val="0"/>
            </a:spcBef>
            <a:spcAft>
              <a:spcPct val="35000"/>
            </a:spcAft>
            <a:buNone/>
          </a:pPr>
          <a:r>
            <a:rPr lang="fa-IR" sz="1400" b="1" kern="1200" dirty="0">
              <a:cs typeface="B Nazanin" pitchFamily="2" charset="-78"/>
            </a:rPr>
            <a:t>ارزیابی ارودینامیکی</a:t>
          </a:r>
          <a:endParaRPr lang="en-US" sz="1400" b="1" kern="1200" dirty="0">
            <a:cs typeface="B Nazanin" pitchFamily="2" charset="-78"/>
          </a:endParaRPr>
        </a:p>
      </dsp:txBody>
      <dsp:txXfrm>
        <a:off x="527043" y="5015985"/>
        <a:ext cx="1648095" cy="418931"/>
      </dsp:txXfrm>
    </dsp:sp>
    <dsp:sp modelId="{EBC31E64-08A1-49AA-B1AA-1412C5AC0CF3}">
      <dsp:nvSpPr>
        <dsp:cNvPr id="0" name=""/>
        <dsp:cNvSpPr/>
      </dsp:nvSpPr>
      <dsp:spPr>
        <a:xfrm>
          <a:off x="5359443" y="2860035"/>
          <a:ext cx="1341060" cy="45413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DEC19F-A511-43AC-95ED-B1BCD415A121}">
      <dsp:nvSpPr>
        <dsp:cNvPr id="0" name=""/>
        <dsp:cNvSpPr/>
      </dsp:nvSpPr>
      <dsp:spPr>
        <a:xfrm>
          <a:off x="5438906" y="2935525"/>
          <a:ext cx="1341060" cy="454131"/>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b="1" kern="1200" dirty="0">
              <a:cs typeface="B Nazanin" pitchFamily="2" charset="-78"/>
            </a:rPr>
            <a:t>تست مثبت سرفه</a:t>
          </a:r>
          <a:endParaRPr lang="en-US" sz="1400" b="1" kern="1200" dirty="0">
            <a:cs typeface="B Nazanin" pitchFamily="2" charset="-78"/>
          </a:endParaRPr>
        </a:p>
      </dsp:txBody>
      <dsp:txXfrm>
        <a:off x="5452207" y="2948826"/>
        <a:ext cx="1314458" cy="427529"/>
      </dsp:txXfrm>
    </dsp:sp>
    <dsp:sp modelId="{ADA26253-1FCD-4EAF-BEA2-C400B91C62A7}">
      <dsp:nvSpPr>
        <dsp:cNvPr id="0" name=""/>
        <dsp:cNvSpPr/>
      </dsp:nvSpPr>
      <dsp:spPr>
        <a:xfrm>
          <a:off x="2980990" y="3526398"/>
          <a:ext cx="1983445" cy="71230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2E4319-86F1-4786-BD03-28D2C25B4EBA}">
      <dsp:nvSpPr>
        <dsp:cNvPr id="0" name=""/>
        <dsp:cNvSpPr/>
      </dsp:nvSpPr>
      <dsp:spPr>
        <a:xfrm>
          <a:off x="3060453" y="3601888"/>
          <a:ext cx="1983445" cy="712309"/>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b="1" kern="1200" dirty="0">
              <a:cs typeface="B Nazanin" pitchFamily="2" charset="-78"/>
            </a:rPr>
            <a:t>نشت فوری و دیدن توسط معاینه کننده</a:t>
          </a:r>
          <a:endParaRPr lang="en-US" sz="1400" b="1" kern="1200" dirty="0">
            <a:cs typeface="B Nazanin" pitchFamily="2" charset="-78"/>
          </a:endParaRPr>
        </a:p>
      </dsp:txBody>
      <dsp:txXfrm>
        <a:off x="3081316" y="3622751"/>
        <a:ext cx="1941719" cy="670583"/>
      </dsp:txXfrm>
    </dsp:sp>
    <dsp:sp modelId="{D1383978-4848-4826-B788-1A58966A5817}">
      <dsp:nvSpPr>
        <dsp:cNvPr id="0" name=""/>
        <dsp:cNvSpPr/>
      </dsp:nvSpPr>
      <dsp:spPr>
        <a:xfrm>
          <a:off x="3247029" y="4792483"/>
          <a:ext cx="2118762" cy="84294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BB9493-86D6-44E3-AA9C-159BC737B44E}">
      <dsp:nvSpPr>
        <dsp:cNvPr id="0" name=""/>
        <dsp:cNvSpPr/>
      </dsp:nvSpPr>
      <dsp:spPr>
        <a:xfrm>
          <a:off x="3326492" y="4867972"/>
          <a:ext cx="2118762" cy="842945"/>
        </a:xfrm>
        <a:prstGeom prst="ellipse">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b="1" kern="1200" dirty="0">
              <a:cs typeface="B Nazanin" pitchFamily="2" charset="-78"/>
            </a:rPr>
            <a:t>بی اختیاری استرسی</a:t>
          </a:r>
          <a:endParaRPr lang="en-US" sz="1400" b="1" kern="1200" dirty="0">
            <a:cs typeface="B Nazanin" pitchFamily="2" charset="-78"/>
          </a:endParaRPr>
        </a:p>
      </dsp:txBody>
      <dsp:txXfrm>
        <a:off x="3636778" y="4991418"/>
        <a:ext cx="1498190" cy="596053"/>
      </dsp:txXfrm>
    </dsp:sp>
    <dsp:sp modelId="{6D4F8C87-822F-4703-891B-ED86B7D58F9A}">
      <dsp:nvSpPr>
        <dsp:cNvPr id="0" name=""/>
        <dsp:cNvSpPr/>
      </dsp:nvSpPr>
      <dsp:spPr>
        <a:xfrm>
          <a:off x="6538446" y="3526398"/>
          <a:ext cx="1603856" cy="90664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40D548-3ECF-4002-8A78-8C3B7134F88A}">
      <dsp:nvSpPr>
        <dsp:cNvPr id="0" name=""/>
        <dsp:cNvSpPr/>
      </dsp:nvSpPr>
      <dsp:spPr>
        <a:xfrm>
          <a:off x="6617909" y="3601888"/>
          <a:ext cx="1603856" cy="90664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b="1" kern="1200" dirty="0">
              <a:cs typeface="B Nazanin" pitchFamily="2" charset="-78"/>
            </a:rPr>
            <a:t>نشت تاخیری ادراری </a:t>
          </a:r>
        </a:p>
        <a:p>
          <a:pPr marL="0" lvl="0" indent="0" algn="ctr" defTabSz="622300" rtl="1">
            <a:lnSpc>
              <a:spcPct val="90000"/>
            </a:lnSpc>
            <a:spcBef>
              <a:spcPct val="0"/>
            </a:spcBef>
            <a:spcAft>
              <a:spcPct val="35000"/>
            </a:spcAft>
            <a:buNone/>
          </a:pPr>
          <a:r>
            <a:rPr lang="fa-IR" sz="1400" b="1" kern="1200" dirty="0">
              <a:cs typeface="B Nazanin" pitchFamily="2" charset="-78"/>
              <a:sym typeface="Wingdings"/>
            </a:rPr>
            <a:t>مقدار زیادی مایع</a:t>
          </a:r>
        </a:p>
        <a:p>
          <a:pPr marL="0" lvl="0" indent="0" algn="ctr" defTabSz="622300" rtl="1">
            <a:lnSpc>
              <a:spcPct val="90000"/>
            </a:lnSpc>
            <a:spcBef>
              <a:spcPct val="0"/>
            </a:spcBef>
            <a:spcAft>
              <a:spcPct val="35000"/>
            </a:spcAft>
            <a:buNone/>
          </a:pPr>
          <a:r>
            <a:rPr lang="fa-IR" sz="1400" b="1" kern="1200" dirty="0">
              <a:cs typeface="B Nazanin" pitchFamily="2" charset="-78"/>
              <a:sym typeface="Wingdings"/>
            </a:rPr>
            <a:t>عدم امکان کنترل</a:t>
          </a:r>
          <a:endParaRPr lang="en-US" sz="1400" b="1" kern="1200" dirty="0">
            <a:cs typeface="B Nazanin" pitchFamily="2" charset="-78"/>
          </a:endParaRPr>
        </a:p>
      </dsp:txBody>
      <dsp:txXfrm>
        <a:off x="6644464" y="3628443"/>
        <a:ext cx="1550746" cy="853536"/>
      </dsp:txXfrm>
    </dsp:sp>
    <dsp:sp modelId="{A9CB6FAC-B568-4E64-BDB7-F928A1361C73}">
      <dsp:nvSpPr>
        <dsp:cNvPr id="0" name=""/>
        <dsp:cNvSpPr/>
      </dsp:nvSpPr>
      <dsp:spPr>
        <a:xfrm>
          <a:off x="6532420" y="4792483"/>
          <a:ext cx="1617716" cy="810202"/>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C378B5-56AC-4739-8B44-6576170258F6}">
      <dsp:nvSpPr>
        <dsp:cNvPr id="0" name=""/>
        <dsp:cNvSpPr/>
      </dsp:nvSpPr>
      <dsp:spPr>
        <a:xfrm>
          <a:off x="6611883" y="4867972"/>
          <a:ext cx="1617716" cy="810202"/>
        </a:xfrm>
        <a:prstGeom prst="ellipse">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b="1" kern="1200" dirty="0">
              <a:cs typeface="B Nazanin" pitchFamily="2" charset="-78"/>
            </a:rPr>
            <a:t>بیش فعالی </a:t>
          </a:r>
        </a:p>
        <a:p>
          <a:pPr marL="0" lvl="0" indent="0" algn="ctr" defTabSz="622300" rtl="1">
            <a:lnSpc>
              <a:spcPct val="90000"/>
            </a:lnSpc>
            <a:spcBef>
              <a:spcPct val="0"/>
            </a:spcBef>
            <a:spcAft>
              <a:spcPct val="35000"/>
            </a:spcAft>
            <a:buNone/>
          </a:pPr>
          <a:r>
            <a:rPr lang="fa-IR" sz="1400" b="1" kern="1200" dirty="0">
              <a:cs typeface="B Nazanin" pitchFamily="2" charset="-78"/>
            </a:rPr>
            <a:t>دتر سور </a:t>
          </a:r>
          <a:endParaRPr lang="en-US" sz="1400" b="1" kern="1200" dirty="0">
            <a:cs typeface="B Nazanin" pitchFamily="2" charset="-78"/>
          </a:endParaRPr>
        </a:p>
      </dsp:txBody>
      <dsp:txXfrm>
        <a:off x="6848792" y="4986623"/>
        <a:ext cx="1143898" cy="572900"/>
      </dsp:txXfrm>
    </dsp:sp>
    <dsp:sp modelId="{8A57CDAE-E0F2-4A54-B555-B39B7953D41E}">
      <dsp:nvSpPr>
        <dsp:cNvPr id="0" name=""/>
        <dsp:cNvSpPr/>
      </dsp:nvSpPr>
      <dsp:spPr>
        <a:xfrm>
          <a:off x="3479748" y="895635"/>
          <a:ext cx="1363931" cy="45413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664CA8-21FE-4EAF-BD89-B9F67E436769}">
      <dsp:nvSpPr>
        <dsp:cNvPr id="0" name=""/>
        <dsp:cNvSpPr/>
      </dsp:nvSpPr>
      <dsp:spPr>
        <a:xfrm>
          <a:off x="3559211" y="971125"/>
          <a:ext cx="1363931" cy="45413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b="1" kern="1200" dirty="0">
              <a:cs typeface="B Nazanin" pitchFamily="2" charset="-78"/>
            </a:rPr>
            <a:t>حجم باقیمانده ادراری</a:t>
          </a:r>
          <a:endParaRPr lang="en-US" sz="1400" b="1" kern="1200" dirty="0">
            <a:cs typeface="B Nazanin" pitchFamily="2" charset="-78"/>
          </a:endParaRPr>
        </a:p>
      </dsp:txBody>
      <dsp:txXfrm>
        <a:off x="3572512" y="984426"/>
        <a:ext cx="1337329" cy="427529"/>
      </dsp:txXfrm>
    </dsp:sp>
    <dsp:sp modelId="{8A706630-AA8D-457B-9197-83AB57217432}">
      <dsp:nvSpPr>
        <dsp:cNvPr id="0" name=""/>
        <dsp:cNvSpPr/>
      </dsp:nvSpPr>
      <dsp:spPr>
        <a:xfrm>
          <a:off x="5645166" y="895635"/>
          <a:ext cx="1779143" cy="45413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85CD30-B4A4-4B29-AB9A-7E6ED25D8C43}">
      <dsp:nvSpPr>
        <dsp:cNvPr id="0" name=""/>
        <dsp:cNvSpPr/>
      </dsp:nvSpPr>
      <dsp:spPr>
        <a:xfrm>
          <a:off x="5724629" y="971125"/>
          <a:ext cx="1779143" cy="45413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b="1" kern="1200" dirty="0">
              <a:cs typeface="B Nazanin" pitchFamily="2" charset="-78"/>
            </a:rPr>
            <a:t>ارزیابی هیپرموبیلیته اورترا </a:t>
          </a:r>
          <a:endParaRPr lang="en-US" sz="1400" b="1" kern="1200" dirty="0">
            <a:cs typeface="B Nazanin" pitchFamily="2" charset="-78"/>
          </a:endParaRPr>
        </a:p>
      </dsp:txBody>
      <dsp:txXfrm>
        <a:off x="5737930" y="984426"/>
        <a:ext cx="1752541" cy="427529"/>
      </dsp:txXfrm>
    </dsp:sp>
    <dsp:sp modelId="{F5B60094-7280-45DF-B780-5761D0CF0A0D}">
      <dsp:nvSpPr>
        <dsp:cNvPr id="0" name=""/>
        <dsp:cNvSpPr/>
      </dsp:nvSpPr>
      <dsp:spPr>
        <a:xfrm>
          <a:off x="4075193" y="1823664"/>
          <a:ext cx="1525437" cy="45413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F2FEBA-94A0-4525-BC54-DDFB93F0C96E}">
      <dsp:nvSpPr>
        <dsp:cNvPr id="0" name=""/>
        <dsp:cNvSpPr/>
      </dsp:nvSpPr>
      <dsp:spPr>
        <a:xfrm>
          <a:off x="4154656" y="1899154"/>
          <a:ext cx="1525437" cy="45413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b="1" kern="1200" dirty="0">
              <a:cs typeface="B Nazanin" pitchFamily="2" charset="-78"/>
            </a:rPr>
            <a:t>تست </a:t>
          </a:r>
          <a:r>
            <a:rPr lang="en-US" sz="1400" b="1" kern="1200" dirty="0">
              <a:cs typeface="B Nazanin" pitchFamily="2" charset="-78"/>
            </a:rPr>
            <a:t>Q tip</a:t>
          </a:r>
        </a:p>
      </dsp:txBody>
      <dsp:txXfrm>
        <a:off x="4167957" y="1912455"/>
        <a:ext cx="1498835" cy="427529"/>
      </dsp:txXfrm>
    </dsp:sp>
    <dsp:sp modelId="{B50A00F9-A17F-40A2-B8B1-160B8222D6C6}">
      <dsp:nvSpPr>
        <dsp:cNvPr id="0" name=""/>
        <dsp:cNvSpPr/>
      </dsp:nvSpPr>
      <dsp:spPr>
        <a:xfrm>
          <a:off x="6396953" y="1823664"/>
          <a:ext cx="1753183" cy="45413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13806C-7991-4630-92A6-C59ABEC9A150}">
      <dsp:nvSpPr>
        <dsp:cNvPr id="0" name=""/>
        <dsp:cNvSpPr/>
      </dsp:nvSpPr>
      <dsp:spPr>
        <a:xfrm>
          <a:off x="6476416" y="1899154"/>
          <a:ext cx="1753183" cy="45413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b="1" kern="1200" dirty="0">
              <a:cs typeface="B Nazanin" pitchFamily="2" charset="-78"/>
            </a:rPr>
            <a:t>ارزیابی پرولاپس نقطه </a:t>
          </a:r>
          <a:r>
            <a:rPr lang="en-US" sz="1400" b="1" kern="1200" dirty="0" err="1">
              <a:cs typeface="B Nazanin" pitchFamily="2" charset="-78"/>
            </a:rPr>
            <a:t>Aa</a:t>
          </a:r>
          <a:endParaRPr lang="en-US" sz="1400" b="1" kern="1200" dirty="0">
            <a:cs typeface="B Nazanin" pitchFamily="2" charset="-78"/>
          </a:endParaRPr>
        </a:p>
      </dsp:txBody>
      <dsp:txXfrm>
        <a:off x="6489717" y="1912455"/>
        <a:ext cx="1726581" cy="4275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58DCF-3DD3-4A51-9E15-636B7E490026}">
      <dsp:nvSpPr>
        <dsp:cNvPr id="0" name=""/>
        <dsp:cNvSpPr/>
      </dsp:nvSpPr>
      <dsp:spPr>
        <a:xfrm>
          <a:off x="5031432" y="2468233"/>
          <a:ext cx="1140962" cy="271497"/>
        </a:xfrm>
        <a:custGeom>
          <a:avLst/>
          <a:gdLst/>
          <a:ahLst/>
          <a:cxnLst/>
          <a:rect l="0" t="0" r="0" b="0"/>
          <a:pathLst>
            <a:path>
              <a:moveTo>
                <a:pt x="0" y="0"/>
              </a:moveTo>
              <a:lnTo>
                <a:pt x="0" y="185017"/>
              </a:lnTo>
              <a:lnTo>
                <a:pt x="1140962" y="185017"/>
              </a:lnTo>
              <a:lnTo>
                <a:pt x="1140962" y="27149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8C5932-481E-4D25-A632-59FCA9834F05}">
      <dsp:nvSpPr>
        <dsp:cNvPr id="0" name=""/>
        <dsp:cNvSpPr/>
      </dsp:nvSpPr>
      <dsp:spPr>
        <a:xfrm>
          <a:off x="4985712" y="2468233"/>
          <a:ext cx="91440" cy="271497"/>
        </a:xfrm>
        <a:custGeom>
          <a:avLst/>
          <a:gdLst/>
          <a:ahLst/>
          <a:cxnLst/>
          <a:rect l="0" t="0" r="0" b="0"/>
          <a:pathLst>
            <a:path>
              <a:moveTo>
                <a:pt x="45720" y="0"/>
              </a:moveTo>
              <a:lnTo>
                <a:pt x="45720" y="27149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D4A5D7-2632-4120-A4AF-FBD9754D47FE}">
      <dsp:nvSpPr>
        <dsp:cNvPr id="0" name=""/>
        <dsp:cNvSpPr/>
      </dsp:nvSpPr>
      <dsp:spPr>
        <a:xfrm>
          <a:off x="3890469" y="2468233"/>
          <a:ext cx="1140962" cy="271497"/>
        </a:xfrm>
        <a:custGeom>
          <a:avLst/>
          <a:gdLst/>
          <a:ahLst/>
          <a:cxnLst/>
          <a:rect l="0" t="0" r="0" b="0"/>
          <a:pathLst>
            <a:path>
              <a:moveTo>
                <a:pt x="1140962" y="0"/>
              </a:moveTo>
              <a:lnTo>
                <a:pt x="1140962" y="185017"/>
              </a:lnTo>
              <a:lnTo>
                <a:pt x="0" y="185017"/>
              </a:lnTo>
              <a:lnTo>
                <a:pt x="0" y="27149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65A77B-1141-4F99-956B-01A8C56262E6}">
      <dsp:nvSpPr>
        <dsp:cNvPr id="0" name=""/>
        <dsp:cNvSpPr/>
      </dsp:nvSpPr>
      <dsp:spPr>
        <a:xfrm>
          <a:off x="3319988" y="1603953"/>
          <a:ext cx="1711444" cy="271497"/>
        </a:xfrm>
        <a:custGeom>
          <a:avLst/>
          <a:gdLst/>
          <a:ahLst/>
          <a:cxnLst/>
          <a:rect l="0" t="0" r="0" b="0"/>
          <a:pathLst>
            <a:path>
              <a:moveTo>
                <a:pt x="0" y="0"/>
              </a:moveTo>
              <a:lnTo>
                <a:pt x="0" y="185017"/>
              </a:lnTo>
              <a:lnTo>
                <a:pt x="1711444" y="185017"/>
              </a:lnTo>
              <a:lnTo>
                <a:pt x="1711444" y="27149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4F7C4D-926D-4704-BCFD-25F68453A8D1}">
      <dsp:nvSpPr>
        <dsp:cNvPr id="0" name=""/>
        <dsp:cNvSpPr/>
      </dsp:nvSpPr>
      <dsp:spPr>
        <a:xfrm>
          <a:off x="1608543" y="2468233"/>
          <a:ext cx="1140962" cy="271497"/>
        </a:xfrm>
        <a:custGeom>
          <a:avLst/>
          <a:gdLst/>
          <a:ahLst/>
          <a:cxnLst/>
          <a:rect l="0" t="0" r="0" b="0"/>
          <a:pathLst>
            <a:path>
              <a:moveTo>
                <a:pt x="0" y="0"/>
              </a:moveTo>
              <a:lnTo>
                <a:pt x="0" y="185017"/>
              </a:lnTo>
              <a:lnTo>
                <a:pt x="1140962" y="185017"/>
              </a:lnTo>
              <a:lnTo>
                <a:pt x="1140962" y="27149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B6FD74-C0B6-44BD-8FAF-4B194B579EF2}">
      <dsp:nvSpPr>
        <dsp:cNvPr id="0" name=""/>
        <dsp:cNvSpPr/>
      </dsp:nvSpPr>
      <dsp:spPr>
        <a:xfrm>
          <a:off x="1562823" y="2468233"/>
          <a:ext cx="91440" cy="271497"/>
        </a:xfrm>
        <a:custGeom>
          <a:avLst/>
          <a:gdLst/>
          <a:ahLst/>
          <a:cxnLst/>
          <a:rect l="0" t="0" r="0" b="0"/>
          <a:pathLst>
            <a:path>
              <a:moveTo>
                <a:pt x="45720" y="0"/>
              </a:moveTo>
              <a:lnTo>
                <a:pt x="45720" y="27149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469A98-CFC9-43A6-A400-C7536EFE15DE}">
      <dsp:nvSpPr>
        <dsp:cNvPr id="0" name=""/>
        <dsp:cNvSpPr/>
      </dsp:nvSpPr>
      <dsp:spPr>
        <a:xfrm>
          <a:off x="467580" y="2468233"/>
          <a:ext cx="1140962" cy="271497"/>
        </a:xfrm>
        <a:custGeom>
          <a:avLst/>
          <a:gdLst/>
          <a:ahLst/>
          <a:cxnLst/>
          <a:rect l="0" t="0" r="0" b="0"/>
          <a:pathLst>
            <a:path>
              <a:moveTo>
                <a:pt x="1140962" y="0"/>
              </a:moveTo>
              <a:lnTo>
                <a:pt x="1140962" y="185017"/>
              </a:lnTo>
              <a:lnTo>
                <a:pt x="0" y="185017"/>
              </a:lnTo>
              <a:lnTo>
                <a:pt x="0" y="27149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4D800C-72AE-421D-9972-ABC93559D358}">
      <dsp:nvSpPr>
        <dsp:cNvPr id="0" name=""/>
        <dsp:cNvSpPr/>
      </dsp:nvSpPr>
      <dsp:spPr>
        <a:xfrm>
          <a:off x="1608543" y="1603953"/>
          <a:ext cx="1711444" cy="271497"/>
        </a:xfrm>
        <a:custGeom>
          <a:avLst/>
          <a:gdLst/>
          <a:ahLst/>
          <a:cxnLst/>
          <a:rect l="0" t="0" r="0" b="0"/>
          <a:pathLst>
            <a:path>
              <a:moveTo>
                <a:pt x="1711444" y="0"/>
              </a:moveTo>
              <a:lnTo>
                <a:pt x="1711444" y="185017"/>
              </a:lnTo>
              <a:lnTo>
                <a:pt x="0" y="185017"/>
              </a:lnTo>
              <a:lnTo>
                <a:pt x="0" y="27149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EFAA69-BC46-4A80-A584-914A32656355}">
      <dsp:nvSpPr>
        <dsp:cNvPr id="0" name=""/>
        <dsp:cNvSpPr/>
      </dsp:nvSpPr>
      <dsp:spPr>
        <a:xfrm>
          <a:off x="2853230" y="1011171"/>
          <a:ext cx="933515" cy="5927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56EF2F-E05A-499E-B5DD-05D776BF4C9F}">
      <dsp:nvSpPr>
        <dsp:cNvPr id="0" name=""/>
        <dsp:cNvSpPr/>
      </dsp:nvSpPr>
      <dsp:spPr>
        <a:xfrm>
          <a:off x="2956954" y="1109709"/>
          <a:ext cx="933515" cy="5927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kern="1200" dirty="0"/>
            <a:t>تست های تشخیصی</a:t>
          </a:r>
        </a:p>
      </dsp:txBody>
      <dsp:txXfrm>
        <a:off x="2974316" y="1127071"/>
        <a:ext cx="898791" cy="558058"/>
      </dsp:txXfrm>
    </dsp:sp>
    <dsp:sp modelId="{C992E680-2561-47BF-9CED-9BA628230C4E}">
      <dsp:nvSpPr>
        <dsp:cNvPr id="0" name=""/>
        <dsp:cNvSpPr/>
      </dsp:nvSpPr>
      <dsp:spPr>
        <a:xfrm>
          <a:off x="1141786" y="1875451"/>
          <a:ext cx="933515" cy="59278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0881BA-3034-4E82-8364-EEE02A4519FF}">
      <dsp:nvSpPr>
        <dsp:cNvPr id="0" name=""/>
        <dsp:cNvSpPr/>
      </dsp:nvSpPr>
      <dsp:spPr>
        <a:xfrm>
          <a:off x="1245510" y="1973988"/>
          <a:ext cx="933515" cy="59278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kern="1200" dirty="0"/>
            <a:t>پاراکلینیکی</a:t>
          </a:r>
        </a:p>
      </dsp:txBody>
      <dsp:txXfrm>
        <a:off x="1262872" y="1991350"/>
        <a:ext cx="898791" cy="558058"/>
      </dsp:txXfrm>
    </dsp:sp>
    <dsp:sp modelId="{1BFDAB69-7EF4-4BCC-806B-A1A56298BF3F}">
      <dsp:nvSpPr>
        <dsp:cNvPr id="0" name=""/>
        <dsp:cNvSpPr/>
      </dsp:nvSpPr>
      <dsp:spPr>
        <a:xfrm>
          <a:off x="823" y="2739730"/>
          <a:ext cx="933515" cy="59278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088EDC-5650-4A07-B906-EDFA0E0EE6D2}">
      <dsp:nvSpPr>
        <dsp:cNvPr id="0" name=""/>
        <dsp:cNvSpPr/>
      </dsp:nvSpPr>
      <dsp:spPr>
        <a:xfrm>
          <a:off x="104547" y="2838268"/>
          <a:ext cx="933515" cy="592782"/>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en-US" sz="1400" kern="1200" dirty="0"/>
            <a:t>UDS</a:t>
          </a:r>
          <a:endParaRPr lang="fa-IR" sz="1400" kern="1200" dirty="0"/>
        </a:p>
      </dsp:txBody>
      <dsp:txXfrm>
        <a:off x="121909" y="2855630"/>
        <a:ext cx="898791" cy="558058"/>
      </dsp:txXfrm>
    </dsp:sp>
    <dsp:sp modelId="{FFD7A2F2-6916-442C-AC97-EEFA1222B54F}">
      <dsp:nvSpPr>
        <dsp:cNvPr id="0" name=""/>
        <dsp:cNvSpPr/>
      </dsp:nvSpPr>
      <dsp:spPr>
        <a:xfrm>
          <a:off x="1141786" y="2739730"/>
          <a:ext cx="933515" cy="59278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00B1F8-F86E-4AE1-A9A4-A702D0997071}">
      <dsp:nvSpPr>
        <dsp:cNvPr id="0" name=""/>
        <dsp:cNvSpPr/>
      </dsp:nvSpPr>
      <dsp:spPr>
        <a:xfrm>
          <a:off x="1245510" y="2838268"/>
          <a:ext cx="933515" cy="592782"/>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kern="1200" dirty="0"/>
            <a:t>رادیولوژیکی</a:t>
          </a:r>
        </a:p>
      </dsp:txBody>
      <dsp:txXfrm>
        <a:off x="1262872" y="2855630"/>
        <a:ext cx="898791" cy="558058"/>
      </dsp:txXfrm>
    </dsp:sp>
    <dsp:sp modelId="{48102A45-B3AB-4907-B764-606567E520A5}">
      <dsp:nvSpPr>
        <dsp:cNvPr id="0" name=""/>
        <dsp:cNvSpPr/>
      </dsp:nvSpPr>
      <dsp:spPr>
        <a:xfrm>
          <a:off x="2282749" y="2739730"/>
          <a:ext cx="933515" cy="59278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B185A0-E021-4032-9456-C7DE93D5BDA8}">
      <dsp:nvSpPr>
        <dsp:cNvPr id="0" name=""/>
        <dsp:cNvSpPr/>
      </dsp:nvSpPr>
      <dsp:spPr>
        <a:xfrm>
          <a:off x="2386472" y="2838268"/>
          <a:ext cx="933515" cy="592782"/>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kern="1200" dirty="0"/>
            <a:t>آزمایشگاهی</a:t>
          </a:r>
        </a:p>
      </dsp:txBody>
      <dsp:txXfrm>
        <a:off x="2403834" y="2855630"/>
        <a:ext cx="898791" cy="558058"/>
      </dsp:txXfrm>
    </dsp:sp>
    <dsp:sp modelId="{611954A4-5FFD-42C4-A07B-87DC65C31917}">
      <dsp:nvSpPr>
        <dsp:cNvPr id="0" name=""/>
        <dsp:cNvSpPr/>
      </dsp:nvSpPr>
      <dsp:spPr>
        <a:xfrm>
          <a:off x="4564674" y="1875451"/>
          <a:ext cx="933515" cy="59278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6BBB1D-A027-4BB4-BFCA-EAC793E744C6}">
      <dsp:nvSpPr>
        <dsp:cNvPr id="0" name=""/>
        <dsp:cNvSpPr/>
      </dsp:nvSpPr>
      <dsp:spPr>
        <a:xfrm>
          <a:off x="4668398" y="1973988"/>
          <a:ext cx="933515" cy="59278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kern="1200" dirty="0"/>
            <a:t>کلینیکی	</a:t>
          </a:r>
        </a:p>
      </dsp:txBody>
      <dsp:txXfrm>
        <a:off x="4685760" y="1991350"/>
        <a:ext cx="898791" cy="558058"/>
      </dsp:txXfrm>
    </dsp:sp>
    <dsp:sp modelId="{CF3DA19C-0FC0-409B-91F3-46D5EB8FE750}">
      <dsp:nvSpPr>
        <dsp:cNvPr id="0" name=""/>
        <dsp:cNvSpPr/>
      </dsp:nvSpPr>
      <dsp:spPr>
        <a:xfrm>
          <a:off x="3423711" y="2739730"/>
          <a:ext cx="933515" cy="59278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2D998D-EAAA-4C90-9890-13515D69D274}">
      <dsp:nvSpPr>
        <dsp:cNvPr id="0" name=""/>
        <dsp:cNvSpPr/>
      </dsp:nvSpPr>
      <dsp:spPr>
        <a:xfrm>
          <a:off x="3527435" y="2838268"/>
          <a:ext cx="933515" cy="592782"/>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en-US" sz="1400" kern="1200" dirty="0"/>
            <a:t>FVC</a:t>
          </a:r>
          <a:endParaRPr lang="fa-IR" sz="1400" kern="1200" dirty="0"/>
        </a:p>
      </dsp:txBody>
      <dsp:txXfrm>
        <a:off x="3544797" y="2855630"/>
        <a:ext cx="898791" cy="558058"/>
      </dsp:txXfrm>
    </dsp:sp>
    <dsp:sp modelId="{98EE1726-71BB-47A5-A6E7-847491260633}">
      <dsp:nvSpPr>
        <dsp:cNvPr id="0" name=""/>
        <dsp:cNvSpPr/>
      </dsp:nvSpPr>
      <dsp:spPr>
        <a:xfrm>
          <a:off x="4564674" y="2739730"/>
          <a:ext cx="933515" cy="59278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2FEA33-90CA-490A-A357-8839E1CA53A8}">
      <dsp:nvSpPr>
        <dsp:cNvPr id="0" name=""/>
        <dsp:cNvSpPr/>
      </dsp:nvSpPr>
      <dsp:spPr>
        <a:xfrm>
          <a:off x="4668398" y="2838268"/>
          <a:ext cx="933515" cy="592782"/>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en-US" sz="1400" kern="1200" dirty="0"/>
            <a:t>PVR</a:t>
          </a:r>
          <a:endParaRPr lang="fa-IR" sz="1400" kern="1200" dirty="0"/>
        </a:p>
      </dsp:txBody>
      <dsp:txXfrm>
        <a:off x="4685760" y="2855630"/>
        <a:ext cx="898791" cy="558058"/>
      </dsp:txXfrm>
    </dsp:sp>
    <dsp:sp modelId="{6DB0DAB5-543B-4744-A48A-9920BC16305B}">
      <dsp:nvSpPr>
        <dsp:cNvPr id="0" name=""/>
        <dsp:cNvSpPr/>
      </dsp:nvSpPr>
      <dsp:spPr>
        <a:xfrm>
          <a:off x="5705637" y="2739730"/>
          <a:ext cx="933515" cy="59278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718E1E-BDF5-4807-8FDA-A1A5814B7F3E}">
      <dsp:nvSpPr>
        <dsp:cNvPr id="0" name=""/>
        <dsp:cNvSpPr/>
      </dsp:nvSpPr>
      <dsp:spPr>
        <a:xfrm>
          <a:off x="5809361" y="2838268"/>
          <a:ext cx="933515" cy="592782"/>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fa-IR" sz="1400" kern="1200" dirty="0"/>
            <a:t>تست سرفه</a:t>
          </a:r>
        </a:p>
      </dsp:txBody>
      <dsp:txXfrm>
        <a:off x="5826723" y="2855630"/>
        <a:ext cx="898791" cy="5580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67F9E-613C-4071-8EBC-699926A5B72F}">
      <dsp:nvSpPr>
        <dsp:cNvPr id="0" name=""/>
        <dsp:cNvSpPr/>
      </dsp:nvSpPr>
      <dsp:spPr>
        <a:xfrm>
          <a:off x="7526655" y="4109799"/>
          <a:ext cx="91440" cy="747950"/>
        </a:xfrm>
        <a:custGeom>
          <a:avLst/>
          <a:gdLst/>
          <a:ahLst/>
          <a:cxnLst/>
          <a:rect l="0" t="0" r="0" b="0"/>
          <a:pathLst>
            <a:path>
              <a:moveTo>
                <a:pt x="45720" y="0"/>
              </a:moveTo>
              <a:lnTo>
                <a:pt x="45720" y="74795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BA4384-B35A-4C27-8BEC-78C11098B981}">
      <dsp:nvSpPr>
        <dsp:cNvPr id="0" name=""/>
        <dsp:cNvSpPr/>
      </dsp:nvSpPr>
      <dsp:spPr>
        <a:xfrm>
          <a:off x="5214937" y="1728787"/>
          <a:ext cx="2357437" cy="747950"/>
        </a:xfrm>
        <a:custGeom>
          <a:avLst/>
          <a:gdLst/>
          <a:ahLst/>
          <a:cxnLst/>
          <a:rect l="0" t="0" r="0" b="0"/>
          <a:pathLst>
            <a:path>
              <a:moveTo>
                <a:pt x="0" y="0"/>
              </a:moveTo>
              <a:lnTo>
                <a:pt x="0" y="509706"/>
              </a:lnTo>
              <a:lnTo>
                <a:pt x="2357437" y="509706"/>
              </a:lnTo>
              <a:lnTo>
                <a:pt x="2357437" y="7479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AA0F24-3859-4816-BCA4-3F11FE6C057D}">
      <dsp:nvSpPr>
        <dsp:cNvPr id="0" name=""/>
        <dsp:cNvSpPr/>
      </dsp:nvSpPr>
      <dsp:spPr>
        <a:xfrm>
          <a:off x="2857500" y="4109799"/>
          <a:ext cx="1571624" cy="747950"/>
        </a:xfrm>
        <a:custGeom>
          <a:avLst/>
          <a:gdLst/>
          <a:ahLst/>
          <a:cxnLst/>
          <a:rect l="0" t="0" r="0" b="0"/>
          <a:pathLst>
            <a:path>
              <a:moveTo>
                <a:pt x="0" y="0"/>
              </a:moveTo>
              <a:lnTo>
                <a:pt x="0" y="509706"/>
              </a:lnTo>
              <a:lnTo>
                <a:pt x="1571624" y="509706"/>
              </a:lnTo>
              <a:lnTo>
                <a:pt x="1571624" y="74795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158C9A-959B-4969-878C-20D5B3F71D92}">
      <dsp:nvSpPr>
        <dsp:cNvPr id="0" name=""/>
        <dsp:cNvSpPr/>
      </dsp:nvSpPr>
      <dsp:spPr>
        <a:xfrm>
          <a:off x="1285875" y="4109799"/>
          <a:ext cx="1571625" cy="747950"/>
        </a:xfrm>
        <a:custGeom>
          <a:avLst/>
          <a:gdLst/>
          <a:ahLst/>
          <a:cxnLst/>
          <a:rect l="0" t="0" r="0" b="0"/>
          <a:pathLst>
            <a:path>
              <a:moveTo>
                <a:pt x="1571625" y="0"/>
              </a:moveTo>
              <a:lnTo>
                <a:pt x="1571625" y="509706"/>
              </a:lnTo>
              <a:lnTo>
                <a:pt x="0" y="509706"/>
              </a:lnTo>
              <a:lnTo>
                <a:pt x="0" y="74795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2E8798-DA23-4676-861E-B23B0BC02C43}">
      <dsp:nvSpPr>
        <dsp:cNvPr id="0" name=""/>
        <dsp:cNvSpPr/>
      </dsp:nvSpPr>
      <dsp:spPr>
        <a:xfrm>
          <a:off x="2857500" y="1728787"/>
          <a:ext cx="2357437" cy="747950"/>
        </a:xfrm>
        <a:custGeom>
          <a:avLst/>
          <a:gdLst/>
          <a:ahLst/>
          <a:cxnLst/>
          <a:rect l="0" t="0" r="0" b="0"/>
          <a:pathLst>
            <a:path>
              <a:moveTo>
                <a:pt x="2357437" y="0"/>
              </a:moveTo>
              <a:lnTo>
                <a:pt x="2357437" y="509706"/>
              </a:lnTo>
              <a:lnTo>
                <a:pt x="0" y="509706"/>
              </a:lnTo>
              <a:lnTo>
                <a:pt x="0" y="7479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F4FA17-2EA0-4532-A929-5ADCE02B790F}">
      <dsp:nvSpPr>
        <dsp:cNvPr id="0" name=""/>
        <dsp:cNvSpPr/>
      </dsp:nvSpPr>
      <dsp:spPr>
        <a:xfrm>
          <a:off x="3929062" y="95726"/>
          <a:ext cx="2571749" cy="16330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B1BE05-F0A6-41BA-9DAE-B4F7626DF3FE}">
      <dsp:nvSpPr>
        <dsp:cNvPr id="0" name=""/>
        <dsp:cNvSpPr/>
      </dsp:nvSpPr>
      <dsp:spPr>
        <a:xfrm>
          <a:off x="4214812" y="367188"/>
          <a:ext cx="2571749" cy="16330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PVR</a:t>
          </a:r>
        </a:p>
        <a:p>
          <a:pPr marL="0" lvl="0" indent="0" algn="ctr" defTabSz="1244600">
            <a:lnSpc>
              <a:spcPct val="90000"/>
            </a:lnSpc>
            <a:spcBef>
              <a:spcPct val="0"/>
            </a:spcBef>
            <a:spcAft>
              <a:spcPct val="35000"/>
            </a:spcAft>
            <a:buNone/>
          </a:pPr>
          <a:r>
            <a:rPr lang="fa-IR" sz="2800" kern="1200" dirty="0"/>
            <a:t>حجم باقیمانده ادراری</a:t>
          </a:r>
          <a:endParaRPr lang="en-US" sz="2800" kern="1200" dirty="0"/>
        </a:p>
      </dsp:txBody>
      <dsp:txXfrm>
        <a:off x="4262643" y="415019"/>
        <a:ext cx="2476087" cy="1537399"/>
      </dsp:txXfrm>
    </dsp:sp>
    <dsp:sp modelId="{7877A7E9-2EDE-41F5-9FB0-15A3DF6BBF80}">
      <dsp:nvSpPr>
        <dsp:cNvPr id="0" name=""/>
        <dsp:cNvSpPr/>
      </dsp:nvSpPr>
      <dsp:spPr>
        <a:xfrm>
          <a:off x="1571625" y="2476738"/>
          <a:ext cx="2571749" cy="163306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9E3AD8-C0CC-4A1D-B1DE-A0FE808A5659}">
      <dsp:nvSpPr>
        <dsp:cNvPr id="0" name=""/>
        <dsp:cNvSpPr/>
      </dsp:nvSpPr>
      <dsp:spPr>
        <a:xfrm>
          <a:off x="1857375" y="2748200"/>
          <a:ext cx="2571749" cy="163306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t>بیش از  </a:t>
          </a:r>
          <a:r>
            <a:rPr lang="fa-IR" sz="2000" kern="1200" dirty="0"/>
            <a:t>150سی سی</a:t>
          </a:r>
          <a:endParaRPr lang="en-US" sz="2000" kern="1200" dirty="0"/>
        </a:p>
      </dsp:txBody>
      <dsp:txXfrm>
        <a:off x="1905206" y="2796031"/>
        <a:ext cx="2476087" cy="1537399"/>
      </dsp:txXfrm>
    </dsp:sp>
    <dsp:sp modelId="{CD3FDD95-C26C-42D2-8B7F-5D70B8ACB960}">
      <dsp:nvSpPr>
        <dsp:cNvPr id="0" name=""/>
        <dsp:cNvSpPr/>
      </dsp:nvSpPr>
      <dsp:spPr>
        <a:xfrm>
          <a:off x="0" y="4857750"/>
          <a:ext cx="2571749" cy="163306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AD37DF-2C80-4D0F-B663-E323CB748243}">
      <dsp:nvSpPr>
        <dsp:cNvPr id="0" name=""/>
        <dsp:cNvSpPr/>
      </dsp:nvSpPr>
      <dsp:spPr>
        <a:xfrm>
          <a:off x="285750" y="5129212"/>
          <a:ext cx="2571749" cy="163306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a-IR" sz="2800" kern="1200" dirty="0"/>
            <a:t>انسداد خروجی مثانه</a:t>
          </a:r>
          <a:endParaRPr lang="en-US" sz="2800" kern="1200" dirty="0"/>
        </a:p>
      </dsp:txBody>
      <dsp:txXfrm>
        <a:off x="333581" y="5177043"/>
        <a:ext cx="2476087" cy="1537399"/>
      </dsp:txXfrm>
    </dsp:sp>
    <dsp:sp modelId="{5137BA48-4E9D-44E8-9071-9F7F1D673090}">
      <dsp:nvSpPr>
        <dsp:cNvPr id="0" name=""/>
        <dsp:cNvSpPr/>
      </dsp:nvSpPr>
      <dsp:spPr>
        <a:xfrm>
          <a:off x="3143250" y="4857750"/>
          <a:ext cx="2571749" cy="163306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D85F3A-DA13-481C-8088-D5F8FB4C9A1A}">
      <dsp:nvSpPr>
        <dsp:cNvPr id="0" name=""/>
        <dsp:cNvSpPr/>
      </dsp:nvSpPr>
      <dsp:spPr>
        <a:xfrm>
          <a:off x="3429000" y="5129212"/>
          <a:ext cx="2571749" cy="163306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a-IR" sz="2800" kern="1200" dirty="0"/>
            <a:t>فعالیت ضعیف دترسور</a:t>
          </a:r>
          <a:endParaRPr lang="en-US" sz="2800" kern="1200" dirty="0"/>
        </a:p>
      </dsp:txBody>
      <dsp:txXfrm>
        <a:off x="3476831" y="5177043"/>
        <a:ext cx="2476087" cy="1537399"/>
      </dsp:txXfrm>
    </dsp:sp>
    <dsp:sp modelId="{9C0B3287-8821-42EA-85C2-15D9FC6286B2}">
      <dsp:nvSpPr>
        <dsp:cNvPr id="0" name=""/>
        <dsp:cNvSpPr/>
      </dsp:nvSpPr>
      <dsp:spPr>
        <a:xfrm>
          <a:off x="6286500" y="2476738"/>
          <a:ext cx="2571749" cy="163306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D46FB4-291A-4DF5-A982-0D3AA0CC2058}">
      <dsp:nvSpPr>
        <dsp:cNvPr id="0" name=""/>
        <dsp:cNvSpPr/>
      </dsp:nvSpPr>
      <dsp:spPr>
        <a:xfrm>
          <a:off x="6572250" y="2748200"/>
          <a:ext cx="2571749" cy="163306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a-IR" sz="2400" kern="1200" dirty="0"/>
            <a:t>کمتر از </a:t>
          </a:r>
          <a:r>
            <a:rPr lang="fa-IR" sz="2800" kern="1200" dirty="0"/>
            <a:t>50 </a:t>
          </a:r>
          <a:r>
            <a:rPr lang="fa-IR" sz="2400" kern="1200" dirty="0"/>
            <a:t>سی سی</a:t>
          </a:r>
          <a:endParaRPr lang="en-US" sz="2400" kern="1200" dirty="0"/>
        </a:p>
      </dsp:txBody>
      <dsp:txXfrm>
        <a:off x="6620081" y="2796031"/>
        <a:ext cx="2476087" cy="1537399"/>
      </dsp:txXfrm>
    </dsp:sp>
    <dsp:sp modelId="{7D948121-EC74-4730-9B25-70D83D63F9C8}">
      <dsp:nvSpPr>
        <dsp:cNvPr id="0" name=""/>
        <dsp:cNvSpPr/>
      </dsp:nvSpPr>
      <dsp:spPr>
        <a:xfrm>
          <a:off x="6286500" y="4857750"/>
          <a:ext cx="2571749" cy="163306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11A2BB-1460-4571-BC36-0A725DA6184D}">
      <dsp:nvSpPr>
        <dsp:cNvPr id="0" name=""/>
        <dsp:cNvSpPr/>
      </dsp:nvSpPr>
      <dsp:spPr>
        <a:xfrm>
          <a:off x="6572250" y="5129212"/>
          <a:ext cx="2571749" cy="1633061"/>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a-IR" sz="2800" kern="1200" dirty="0"/>
            <a:t>نرمال</a:t>
          </a:r>
          <a:endParaRPr lang="en-US" sz="2800" kern="1200" dirty="0"/>
        </a:p>
      </dsp:txBody>
      <dsp:txXfrm>
        <a:off x="6620081" y="5177043"/>
        <a:ext cx="2476087" cy="15373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0AC33-A7CB-4ADA-9757-F1B06E074ACF}">
      <dsp:nvSpPr>
        <dsp:cNvPr id="0" name=""/>
        <dsp:cNvSpPr/>
      </dsp:nvSpPr>
      <dsp:spPr>
        <a:xfrm>
          <a:off x="7399030" y="3714713"/>
          <a:ext cx="91440" cy="401633"/>
        </a:xfrm>
        <a:custGeom>
          <a:avLst/>
          <a:gdLst/>
          <a:ahLst/>
          <a:cxnLst/>
          <a:rect l="0" t="0" r="0" b="0"/>
          <a:pathLst>
            <a:path>
              <a:moveTo>
                <a:pt x="45720" y="0"/>
              </a:moveTo>
              <a:lnTo>
                <a:pt x="45720" y="40163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539A32-11BB-4ACD-8AC6-921C05C11DCD}">
      <dsp:nvSpPr>
        <dsp:cNvPr id="0" name=""/>
        <dsp:cNvSpPr/>
      </dsp:nvSpPr>
      <dsp:spPr>
        <a:xfrm>
          <a:off x="7399030" y="2436161"/>
          <a:ext cx="91440" cy="401633"/>
        </a:xfrm>
        <a:custGeom>
          <a:avLst/>
          <a:gdLst/>
          <a:ahLst/>
          <a:cxnLst/>
          <a:rect l="0" t="0" r="0" b="0"/>
          <a:pathLst>
            <a:path>
              <a:moveTo>
                <a:pt x="45720" y="0"/>
              </a:moveTo>
              <a:lnTo>
                <a:pt x="45720" y="40163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1B20DD-467F-4B01-8142-06195E0A604D}">
      <dsp:nvSpPr>
        <dsp:cNvPr id="0" name=""/>
        <dsp:cNvSpPr/>
      </dsp:nvSpPr>
      <dsp:spPr>
        <a:xfrm>
          <a:off x="5334928" y="1157609"/>
          <a:ext cx="2109821" cy="401633"/>
        </a:xfrm>
        <a:custGeom>
          <a:avLst/>
          <a:gdLst/>
          <a:ahLst/>
          <a:cxnLst/>
          <a:rect l="0" t="0" r="0" b="0"/>
          <a:pathLst>
            <a:path>
              <a:moveTo>
                <a:pt x="0" y="0"/>
              </a:moveTo>
              <a:lnTo>
                <a:pt x="0" y="273701"/>
              </a:lnTo>
              <a:lnTo>
                <a:pt x="2109821" y="273701"/>
              </a:lnTo>
              <a:lnTo>
                <a:pt x="2109821" y="40163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619762-888C-4528-BF9D-956C87F87384}">
      <dsp:nvSpPr>
        <dsp:cNvPr id="0" name=""/>
        <dsp:cNvSpPr/>
      </dsp:nvSpPr>
      <dsp:spPr>
        <a:xfrm>
          <a:off x="5711173" y="3714713"/>
          <a:ext cx="91440" cy="401633"/>
        </a:xfrm>
        <a:custGeom>
          <a:avLst/>
          <a:gdLst/>
          <a:ahLst/>
          <a:cxnLst/>
          <a:rect l="0" t="0" r="0" b="0"/>
          <a:pathLst>
            <a:path>
              <a:moveTo>
                <a:pt x="45720" y="0"/>
              </a:moveTo>
              <a:lnTo>
                <a:pt x="45720" y="40163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071E21-A76B-49A9-9542-41D9A4464663}">
      <dsp:nvSpPr>
        <dsp:cNvPr id="0" name=""/>
        <dsp:cNvSpPr/>
      </dsp:nvSpPr>
      <dsp:spPr>
        <a:xfrm>
          <a:off x="3225107" y="2436161"/>
          <a:ext cx="2531785" cy="401633"/>
        </a:xfrm>
        <a:custGeom>
          <a:avLst/>
          <a:gdLst/>
          <a:ahLst/>
          <a:cxnLst/>
          <a:rect l="0" t="0" r="0" b="0"/>
          <a:pathLst>
            <a:path>
              <a:moveTo>
                <a:pt x="0" y="0"/>
              </a:moveTo>
              <a:lnTo>
                <a:pt x="0" y="273701"/>
              </a:lnTo>
              <a:lnTo>
                <a:pt x="2531785" y="273701"/>
              </a:lnTo>
              <a:lnTo>
                <a:pt x="2531785" y="40163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AA2BA3-9A67-41F8-A3EC-344A02CD64FD}">
      <dsp:nvSpPr>
        <dsp:cNvPr id="0" name=""/>
        <dsp:cNvSpPr/>
      </dsp:nvSpPr>
      <dsp:spPr>
        <a:xfrm>
          <a:off x="4023315" y="3714713"/>
          <a:ext cx="91440" cy="401633"/>
        </a:xfrm>
        <a:custGeom>
          <a:avLst/>
          <a:gdLst/>
          <a:ahLst/>
          <a:cxnLst/>
          <a:rect l="0" t="0" r="0" b="0"/>
          <a:pathLst>
            <a:path>
              <a:moveTo>
                <a:pt x="45720" y="0"/>
              </a:moveTo>
              <a:lnTo>
                <a:pt x="45720" y="40163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CC6547-B70A-4BD6-B469-7E19D408DAA5}">
      <dsp:nvSpPr>
        <dsp:cNvPr id="0" name=""/>
        <dsp:cNvSpPr/>
      </dsp:nvSpPr>
      <dsp:spPr>
        <a:xfrm>
          <a:off x="3225107" y="2436161"/>
          <a:ext cx="843928" cy="401633"/>
        </a:xfrm>
        <a:custGeom>
          <a:avLst/>
          <a:gdLst/>
          <a:ahLst/>
          <a:cxnLst/>
          <a:rect l="0" t="0" r="0" b="0"/>
          <a:pathLst>
            <a:path>
              <a:moveTo>
                <a:pt x="0" y="0"/>
              </a:moveTo>
              <a:lnTo>
                <a:pt x="0" y="273701"/>
              </a:lnTo>
              <a:lnTo>
                <a:pt x="843928" y="273701"/>
              </a:lnTo>
              <a:lnTo>
                <a:pt x="843928" y="40163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9D0CC5-3022-4078-8EB4-C18CC0F9C4A0}">
      <dsp:nvSpPr>
        <dsp:cNvPr id="0" name=""/>
        <dsp:cNvSpPr/>
      </dsp:nvSpPr>
      <dsp:spPr>
        <a:xfrm>
          <a:off x="2335458" y="3714713"/>
          <a:ext cx="91440" cy="401633"/>
        </a:xfrm>
        <a:custGeom>
          <a:avLst/>
          <a:gdLst/>
          <a:ahLst/>
          <a:cxnLst/>
          <a:rect l="0" t="0" r="0" b="0"/>
          <a:pathLst>
            <a:path>
              <a:moveTo>
                <a:pt x="45720" y="0"/>
              </a:moveTo>
              <a:lnTo>
                <a:pt x="45720" y="401633"/>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6F75DB-14F1-4BD4-807D-3B6D65085220}">
      <dsp:nvSpPr>
        <dsp:cNvPr id="0" name=""/>
        <dsp:cNvSpPr/>
      </dsp:nvSpPr>
      <dsp:spPr>
        <a:xfrm>
          <a:off x="2381178" y="2436161"/>
          <a:ext cx="843928" cy="401633"/>
        </a:xfrm>
        <a:custGeom>
          <a:avLst/>
          <a:gdLst/>
          <a:ahLst/>
          <a:cxnLst/>
          <a:rect l="0" t="0" r="0" b="0"/>
          <a:pathLst>
            <a:path>
              <a:moveTo>
                <a:pt x="843928" y="0"/>
              </a:moveTo>
              <a:lnTo>
                <a:pt x="843928" y="273701"/>
              </a:lnTo>
              <a:lnTo>
                <a:pt x="0" y="273701"/>
              </a:lnTo>
              <a:lnTo>
                <a:pt x="0" y="40163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F19E52-E215-4AE9-B895-49A552A3BF67}">
      <dsp:nvSpPr>
        <dsp:cNvPr id="0" name=""/>
        <dsp:cNvSpPr/>
      </dsp:nvSpPr>
      <dsp:spPr>
        <a:xfrm>
          <a:off x="647601" y="3714713"/>
          <a:ext cx="91440" cy="333689"/>
        </a:xfrm>
        <a:custGeom>
          <a:avLst/>
          <a:gdLst/>
          <a:ahLst/>
          <a:cxnLst/>
          <a:rect l="0" t="0" r="0" b="0"/>
          <a:pathLst>
            <a:path>
              <a:moveTo>
                <a:pt x="45720" y="0"/>
              </a:moveTo>
              <a:lnTo>
                <a:pt x="45720" y="205757"/>
              </a:lnTo>
              <a:lnTo>
                <a:pt x="118041" y="205757"/>
              </a:lnTo>
              <a:lnTo>
                <a:pt x="118041" y="33368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20C338-12CB-4191-A299-CB1D71A01154}">
      <dsp:nvSpPr>
        <dsp:cNvPr id="0" name=""/>
        <dsp:cNvSpPr/>
      </dsp:nvSpPr>
      <dsp:spPr>
        <a:xfrm>
          <a:off x="693321" y="2436161"/>
          <a:ext cx="2531785" cy="401633"/>
        </a:xfrm>
        <a:custGeom>
          <a:avLst/>
          <a:gdLst/>
          <a:ahLst/>
          <a:cxnLst/>
          <a:rect l="0" t="0" r="0" b="0"/>
          <a:pathLst>
            <a:path>
              <a:moveTo>
                <a:pt x="2531785" y="0"/>
              </a:moveTo>
              <a:lnTo>
                <a:pt x="2531785" y="273701"/>
              </a:lnTo>
              <a:lnTo>
                <a:pt x="0" y="273701"/>
              </a:lnTo>
              <a:lnTo>
                <a:pt x="0" y="40163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202FAF-A59D-4F8F-B510-78F681ECD396}">
      <dsp:nvSpPr>
        <dsp:cNvPr id="0" name=""/>
        <dsp:cNvSpPr/>
      </dsp:nvSpPr>
      <dsp:spPr>
        <a:xfrm>
          <a:off x="3225107" y="1157609"/>
          <a:ext cx="2109821" cy="401633"/>
        </a:xfrm>
        <a:custGeom>
          <a:avLst/>
          <a:gdLst/>
          <a:ahLst/>
          <a:cxnLst/>
          <a:rect l="0" t="0" r="0" b="0"/>
          <a:pathLst>
            <a:path>
              <a:moveTo>
                <a:pt x="2109821" y="0"/>
              </a:moveTo>
              <a:lnTo>
                <a:pt x="2109821" y="273701"/>
              </a:lnTo>
              <a:lnTo>
                <a:pt x="0" y="273701"/>
              </a:lnTo>
              <a:lnTo>
                <a:pt x="0" y="40163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451249-F3F9-4382-BA83-D87417AD34C3}">
      <dsp:nvSpPr>
        <dsp:cNvPr id="0" name=""/>
        <dsp:cNvSpPr/>
      </dsp:nvSpPr>
      <dsp:spPr>
        <a:xfrm>
          <a:off x="4644441" y="280690"/>
          <a:ext cx="1380974" cy="8769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5779AC-C9E5-406B-93B5-FFD60B80AA28}">
      <dsp:nvSpPr>
        <dsp:cNvPr id="0" name=""/>
        <dsp:cNvSpPr/>
      </dsp:nvSpPr>
      <dsp:spPr>
        <a:xfrm>
          <a:off x="4797883" y="426460"/>
          <a:ext cx="1380974" cy="8769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fa-IR" sz="1300" kern="1200" dirty="0"/>
            <a:t>تست های آزمایشگاهی</a:t>
          </a:r>
        </a:p>
      </dsp:txBody>
      <dsp:txXfrm>
        <a:off x="4823567" y="452144"/>
        <a:ext cx="1329606" cy="825550"/>
      </dsp:txXfrm>
    </dsp:sp>
    <dsp:sp modelId="{D6830458-3057-45D5-92C9-3798AD9991B3}">
      <dsp:nvSpPr>
        <dsp:cNvPr id="0" name=""/>
        <dsp:cNvSpPr/>
      </dsp:nvSpPr>
      <dsp:spPr>
        <a:xfrm>
          <a:off x="2534619" y="1559242"/>
          <a:ext cx="1380974" cy="87691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AD65AE-384C-4E42-80ED-ED89E3B71898}">
      <dsp:nvSpPr>
        <dsp:cNvPr id="0" name=""/>
        <dsp:cNvSpPr/>
      </dsp:nvSpPr>
      <dsp:spPr>
        <a:xfrm>
          <a:off x="2688061" y="1705011"/>
          <a:ext cx="1380974" cy="87691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fa-IR" sz="1300" kern="1200" dirty="0"/>
            <a:t>غیر ضروری</a:t>
          </a:r>
        </a:p>
        <a:p>
          <a:pPr marL="0" lvl="0" indent="0" algn="ctr" defTabSz="577850" rtl="1">
            <a:lnSpc>
              <a:spcPct val="90000"/>
            </a:lnSpc>
            <a:spcBef>
              <a:spcPct val="0"/>
            </a:spcBef>
            <a:spcAft>
              <a:spcPct val="35000"/>
            </a:spcAft>
            <a:buNone/>
          </a:pPr>
          <a:r>
            <a:rPr lang="fa-IR" sz="1300" kern="1200" dirty="0"/>
            <a:t>(در صورت نیاز درخواست میشوند)</a:t>
          </a:r>
        </a:p>
      </dsp:txBody>
      <dsp:txXfrm>
        <a:off x="2713745" y="1730695"/>
        <a:ext cx="1329606" cy="825550"/>
      </dsp:txXfrm>
    </dsp:sp>
    <dsp:sp modelId="{C0828DD4-0832-4DFC-8BA1-53A14BDA31AC}">
      <dsp:nvSpPr>
        <dsp:cNvPr id="0" name=""/>
        <dsp:cNvSpPr/>
      </dsp:nvSpPr>
      <dsp:spPr>
        <a:xfrm>
          <a:off x="2834" y="2837794"/>
          <a:ext cx="1380974" cy="87691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38934F-93AD-4C2A-BE30-E99A51BA0CBB}">
      <dsp:nvSpPr>
        <dsp:cNvPr id="0" name=""/>
        <dsp:cNvSpPr/>
      </dsp:nvSpPr>
      <dsp:spPr>
        <a:xfrm>
          <a:off x="156275" y="2983563"/>
          <a:ext cx="1380974" cy="87691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fa-IR" sz="1300" kern="1200" dirty="0"/>
            <a:t>درد لگن</a:t>
          </a:r>
        </a:p>
        <a:p>
          <a:pPr marL="0" lvl="0" indent="0" algn="ctr" defTabSz="577850" rtl="1">
            <a:lnSpc>
              <a:spcPct val="90000"/>
            </a:lnSpc>
            <a:spcBef>
              <a:spcPct val="0"/>
            </a:spcBef>
            <a:spcAft>
              <a:spcPct val="35000"/>
            </a:spcAft>
            <a:buNone/>
          </a:pPr>
          <a:r>
            <a:rPr lang="fa-IR" sz="1300" kern="1200" dirty="0"/>
            <a:t>هماچوری بدون عفونت</a:t>
          </a:r>
        </a:p>
        <a:p>
          <a:pPr marL="0" lvl="0" indent="0" algn="ctr" defTabSz="577850" rtl="1">
            <a:lnSpc>
              <a:spcPct val="90000"/>
            </a:lnSpc>
            <a:spcBef>
              <a:spcPct val="0"/>
            </a:spcBef>
            <a:spcAft>
              <a:spcPct val="35000"/>
            </a:spcAft>
            <a:buNone/>
          </a:pPr>
          <a:r>
            <a:rPr lang="fa-IR" sz="1300" kern="1200" dirty="0"/>
            <a:t>ریسک کانسر مثانه</a:t>
          </a:r>
        </a:p>
      </dsp:txBody>
      <dsp:txXfrm>
        <a:off x="181959" y="3009247"/>
        <a:ext cx="1329606" cy="825550"/>
      </dsp:txXfrm>
    </dsp:sp>
    <dsp:sp modelId="{EB9BA919-1C50-48A5-B7B1-62E3545B8A6A}">
      <dsp:nvSpPr>
        <dsp:cNvPr id="0" name=""/>
        <dsp:cNvSpPr/>
      </dsp:nvSpPr>
      <dsp:spPr>
        <a:xfrm>
          <a:off x="75155" y="4048402"/>
          <a:ext cx="1380974" cy="87691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1188F1-4710-4C28-911F-52F08C981E27}">
      <dsp:nvSpPr>
        <dsp:cNvPr id="0" name=""/>
        <dsp:cNvSpPr/>
      </dsp:nvSpPr>
      <dsp:spPr>
        <a:xfrm>
          <a:off x="228597" y="4194172"/>
          <a:ext cx="1380974" cy="87691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fa-IR" sz="1300" kern="1200" dirty="0"/>
            <a:t>سیتولوژی ادرار</a:t>
          </a:r>
        </a:p>
      </dsp:txBody>
      <dsp:txXfrm>
        <a:off x="254281" y="4219856"/>
        <a:ext cx="1329606" cy="825550"/>
      </dsp:txXfrm>
    </dsp:sp>
    <dsp:sp modelId="{45AB8E13-BEE7-4DE0-A30F-07BB29F319E8}">
      <dsp:nvSpPr>
        <dsp:cNvPr id="0" name=""/>
        <dsp:cNvSpPr/>
      </dsp:nvSpPr>
      <dsp:spPr>
        <a:xfrm>
          <a:off x="1690691" y="2837794"/>
          <a:ext cx="1380974" cy="87691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21189-1F5B-4830-BC30-E58DE44F065B}">
      <dsp:nvSpPr>
        <dsp:cNvPr id="0" name=""/>
        <dsp:cNvSpPr/>
      </dsp:nvSpPr>
      <dsp:spPr>
        <a:xfrm>
          <a:off x="1844132" y="2983563"/>
          <a:ext cx="1380974" cy="87691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fa-IR" sz="1300" kern="1200" dirty="0"/>
            <a:t>شرح حال احتباس ادرار</a:t>
          </a:r>
        </a:p>
      </dsp:txBody>
      <dsp:txXfrm>
        <a:off x="1869816" y="3009247"/>
        <a:ext cx="1329606" cy="825550"/>
      </dsp:txXfrm>
    </dsp:sp>
    <dsp:sp modelId="{E065F11B-476D-4E0D-8479-91DF9AEFE2AA}">
      <dsp:nvSpPr>
        <dsp:cNvPr id="0" name=""/>
        <dsp:cNvSpPr/>
      </dsp:nvSpPr>
      <dsp:spPr>
        <a:xfrm>
          <a:off x="1690691" y="4116346"/>
          <a:ext cx="1380974" cy="87691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3A59CC-85B2-4AE0-8166-859E02BC9137}">
      <dsp:nvSpPr>
        <dsp:cNvPr id="0" name=""/>
        <dsp:cNvSpPr/>
      </dsp:nvSpPr>
      <dsp:spPr>
        <a:xfrm>
          <a:off x="1844132" y="4262115"/>
          <a:ext cx="1380974" cy="87691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en-US" sz="1300" kern="1200" dirty="0"/>
            <a:t>Cr</a:t>
          </a:r>
          <a:r>
            <a:rPr lang="fa-IR" sz="1300" kern="1200" dirty="0"/>
            <a:t>سرم</a:t>
          </a:r>
        </a:p>
      </dsp:txBody>
      <dsp:txXfrm>
        <a:off x="1869816" y="4287799"/>
        <a:ext cx="1329606" cy="825550"/>
      </dsp:txXfrm>
    </dsp:sp>
    <dsp:sp modelId="{88DCABE4-1DE6-49FF-8F69-0C962E678CB8}">
      <dsp:nvSpPr>
        <dsp:cNvPr id="0" name=""/>
        <dsp:cNvSpPr/>
      </dsp:nvSpPr>
      <dsp:spPr>
        <a:xfrm>
          <a:off x="3378548" y="2837794"/>
          <a:ext cx="1380974" cy="87691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F53CE-D9F2-45DB-88FF-F52C254DBCDC}">
      <dsp:nvSpPr>
        <dsp:cNvPr id="0" name=""/>
        <dsp:cNvSpPr/>
      </dsp:nvSpPr>
      <dsp:spPr>
        <a:xfrm>
          <a:off x="3531990" y="2983563"/>
          <a:ext cx="1380974" cy="87691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fa-IR" sz="1300" kern="1200" dirty="0"/>
            <a:t>تکرر ادرار- افزایش حجم ادرار</a:t>
          </a:r>
        </a:p>
      </dsp:txBody>
      <dsp:txXfrm>
        <a:off x="3557674" y="3009247"/>
        <a:ext cx="1329606" cy="825550"/>
      </dsp:txXfrm>
    </dsp:sp>
    <dsp:sp modelId="{5EE0D77A-32FF-4E85-8C01-B2AB812014C9}">
      <dsp:nvSpPr>
        <dsp:cNvPr id="0" name=""/>
        <dsp:cNvSpPr/>
      </dsp:nvSpPr>
      <dsp:spPr>
        <a:xfrm>
          <a:off x="3378548" y="4116346"/>
          <a:ext cx="1380974" cy="87691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1B6D38-5FBE-4FB7-BE0A-DD562258C1EC}">
      <dsp:nvSpPr>
        <dsp:cNvPr id="0" name=""/>
        <dsp:cNvSpPr/>
      </dsp:nvSpPr>
      <dsp:spPr>
        <a:xfrm>
          <a:off x="3531990" y="4262115"/>
          <a:ext cx="1380974" cy="87691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en-US" sz="1300" kern="1200" dirty="0"/>
            <a:t>Ca, FBS</a:t>
          </a:r>
          <a:r>
            <a:rPr lang="fa-IR" sz="1300" kern="1200" dirty="0"/>
            <a:t>سرم</a:t>
          </a:r>
        </a:p>
      </dsp:txBody>
      <dsp:txXfrm>
        <a:off x="3557674" y="4287799"/>
        <a:ext cx="1329606" cy="825550"/>
      </dsp:txXfrm>
    </dsp:sp>
    <dsp:sp modelId="{643C72E2-7C42-4A2E-B315-991AAE21F4EB}">
      <dsp:nvSpPr>
        <dsp:cNvPr id="0" name=""/>
        <dsp:cNvSpPr/>
      </dsp:nvSpPr>
      <dsp:spPr>
        <a:xfrm>
          <a:off x="5066405" y="2837794"/>
          <a:ext cx="1380974" cy="87691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C0B87C-75D3-4B0D-93E4-6CFA9CF5209C}">
      <dsp:nvSpPr>
        <dsp:cNvPr id="0" name=""/>
        <dsp:cNvSpPr/>
      </dsp:nvSpPr>
      <dsp:spPr>
        <a:xfrm>
          <a:off x="5219847" y="2983563"/>
          <a:ext cx="1380974" cy="87691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fa-IR" sz="1300" kern="1200" dirty="0"/>
            <a:t>حجم باقیمانده ادرار بالا</a:t>
          </a:r>
        </a:p>
      </dsp:txBody>
      <dsp:txXfrm>
        <a:off x="5245531" y="3009247"/>
        <a:ext cx="1329606" cy="825550"/>
      </dsp:txXfrm>
    </dsp:sp>
    <dsp:sp modelId="{88B3C1AF-88DB-4B80-8325-B7BEC6DDA7FC}">
      <dsp:nvSpPr>
        <dsp:cNvPr id="0" name=""/>
        <dsp:cNvSpPr/>
      </dsp:nvSpPr>
      <dsp:spPr>
        <a:xfrm>
          <a:off x="5066405" y="4116346"/>
          <a:ext cx="1380974" cy="87691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DC2C3E-CA84-47EA-94F8-18CBF1F85F09}">
      <dsp:nvSpPr>
        <dsp:cNvPr id="0" name=""/>
        <dsp:cNvSpPr/>
      </dsp:nvSpPr>
      <dsp:spPr>
        <a:xfrm>
          <a:off x="5219847" y="4262115"/>
          <a:ext cx="1380974" cy="87691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en-US" sz="1300" kern="1200" dirty="0"/>
            <a:t>B12</a:t>
          </a:r>
          <a:r>
            <a:rPr lang="fa-IR" sz="1300" kern="1200" dirty="0"/>
            <a:t>سرم</a:t>
          </a:r>
        </a:p>
      </dsp:txBody>
      <dsp:txXfrm>
        <a:off x="5245531" y="4287799"/>
        <a:ext cx="1329606" cy="825550"/>
      </dsp:txXfrm>
    </dsp:sp>
    <dsp:sp modelId="{415B223C-0794-4477-A31A-C8643474E0A9}">
      <dsp:nvSpPr>
        <dsp:cNvPr id="0" name=""/>
        <dsp:cNvSpPr/>
      </dsp:nvSpPr>
      <dsp:spPr>
        <a:xfrm>
          <a:off x="6754263" y="1559242"/>
          <a:ext cx="1380974" cy="87691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8381A1-7641-4727-9003-3836EDE47992}">
      <dsp:nvSpPr>
        <dsp:cNvPr id="0" name=""/>
        <dsp:cNvSpPr/>
      </dsp:nvSpPr>
      <dsp:spPr>
        <a:xfrm>
          <a:off x="6907704" y="1705011"/>
          <a:ext cx="1380974" cy="87691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fa-IR" sz="1300" kern="1200" dirty="0"/>
            <a:t>ضروری</a:t>
          </a:r>
        </a:p>
        <a:p>
          <a:pPr marL="0" lvl="0" indent="0" algn="ctr" defTabSz="577850" rtl="1">
            <a:lnSpc>
              <a:spcPct val="90000"/>
            </a:lnSpc>
            <a:spcBef>
              <a:spcPct val="0"/>
            </a:spcBef>
            <a:spcAft>
              <a:spcPct val="35000"/>
            </a:spcAft>
            <a:buNone/>
          </a:pPr>
          <a:r>
            <a:rPr lang="fa-IR" sz="1300" kern="1200" dirty="0"/>
            <a:t>(در همه بیماران درخواست میشود)</a:t>
          </a:r>
        </a:p>
      </dsp:txBody>
      <dsp:txXfrm>
        <a:off x="6933388" y="1730695"/>
        <a:ext cx="1329606" cy="825550"/>
      </dsp:txXfrm>
    </dsp:sp>
    <dsp:sp modelId="{6D0D0819-604A-4678-BD57-11F9953892FD}">
      <dsp:nvSpPr>
        <dsp:cNvPr id="0" name=""/>
        <dsp:cNvSpPr/>
      </dsp:nvSpPr>
      <dsp:spPr>
        <a:xfrm>
          <a:off x="6754263" y="2837794"/>
          <a:ext cx="1380974" cy="87691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CF3594-4838-451B-92D7-B9680F1ABF79}">
      <dsp:nvSpPr>
        <dsp:cNvPr id="0" name=""/>
        <dsp:cNvSpPr/>
      </dsp:nvSpPr>
      <dsp:spPr>
        <a:xfrm>
          <a:off x="6907704" y="2983563"/>
          <a:ext cx="1380974" cy="87691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en-US" sz="1300" kern="1200" dirty="0"/>
            <a:t>U/A, FBS</a:t>
          </a:r>
          <a:endParaRPr lang="fa-IR" sz="1300" kern="1200" dirty="0"/>
        </a:p>
      </dsp:txBody>
      <dsp:txXfrm>
        <a:off x="6933388" y="3009247"/>
        <a:ext cx="1329606" cy="825550"/>
      </dsp:txXfrm>
    </dsp:sp>
    <dsp:sp modelId="{015A145A-F397-4AE1-835A-7D8B0FAF1D99}">
      <dsp:nvSpPr>
        <dsp:cNvPr id="0" name=""/>
        <dsp:cNvSpPr/>
      </dsp:nvSpPr>
      <dsp:spPr>
        <a:xfrm>
          <a:off x="6754263" y="4116346"/>
          <a:ext cx="1380974" cy="87691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6AED5C-2ACC-4895-8A05-5EF61AC0632A}">
      <dsp:nvSpPr>
        <dsp:cNvPr id="0" name=""/>
        <dsp:cNvSpPr/>
      </dsp:nvSpPr>
      <dsp:spPr>
        <a:xfrm>
          <a:off x="6907704" y="4262115"/>
          <a:ext cx="1380974" cy="87691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rtl="1">
            <a:lnSpc>
              <a:spcPct val="90000"/>
            </a:lnSpc>
            <a:spcBef>
              <a:spcPct val="0"/>
            </a:spcBef>
            <a:spcAft>
              <a:spcPct val="35000"/>
            </a:spcAft>
            <a:buNone/>
          </a:pPr>
          <a:r>
            <a:rPr lang="fa-IR" sz="1300" kern="1200" dirty="0"/>
            <a:t>در صورت عفونت درمان و مجدد ارزیابی میشوند</a:t>
          </a:r>
        </a:p>
      </dsp:txBody>
      <dsp:txXfrm>
        <a:off x="6933388" y="4287799"/>
        <a:ext cx="1329606" cy="8255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9B265-714D-4D82-A66B-44BA95C51F24}">
      <dsp:nvSpPr>
        <dsp:cNvPr id="0" name=""/>
        <dsp:cNvSpPr/>
      </dsp:nvSpPr>
      <dsp:spPr>
        <a:xfrm>
          <a:off x="4039713" y="1306177"/>
          <a:ext cx="113151" cy="495713"/>
        </a:xfrm>
        <a:custGeom>
          <a:avLst/>
          <a:gdLst/>
          <a:ahLst/>
          <a:cxnLst/>
          <a:rect l="0" t="0" r="0" b="0"/>
          <a:pathLst>
            <a:path>
              <a:moveTo>
                <a:pt x="113151" y="0"/>
              </a:moveTo>
              <a:lnTo>
                <a:pt x="113151" y="495713"/>
              </a:lnTo>
              <a:lnTo>
                <a:pt x="0" y="49571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1FFB11-966F-477A-AE4B-47A7FDC34A80}">
      <dsp:nvSpPr>
        <dsp:cNvPr id="0" name=""/>
        <dsp:cNvSpPr/>
      </dsp:nvSpPr>
      <dsp:spPr>
        <a:xfrm>
          <a:off x="4152864" y="1306177"/>
          <a:ext cx="447435" cy="4321327"/>
        </a:xfrm>
        <a:custGeom>
          <a:avLst/>
          <a:gdLst/>
          <a:ahLst/>
          <a:cxnLst/>
          <a:rect l="0" t="0" r="0" b="0"/>
          <a:pathLst>
            <a:path>
              <a:moveTo>
                <a:pt x="0" y="0"/>
              </a:moveTo>
              <a:lnTo>
                <a:pt x="0" y="4321327"/>
              </a:lnTo>
              <a:lnTo>
                <a:pt x="447435" y="43213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0FFD97-5DE8-474F-AA6B-B8DA26271CEF}">
      <dsp:nvSpPr>
        <dsp:cNvPr id="0" name=""/>
        <dsp:cNvSpPr/>
      </dsp:nvSpPr>
      <dsp:spPr>
        <a:xfrm>
          <a:off x="4152864" y="1306177"/>
          <a:ext cx="447435" cy="3556204"/>
        </a:xfrm>
        <a:custGeom>
          <a:avLst/>
          <a:gdLst/>
          <a:ahLst/>
          <a:cxnLst/>
          <a:rect l="0" t="0" r="0" b="0"/>
          <a:pathLst>
            <a:path>
              <a:moveTo>
                <a:pt x="0" y="0"/>
              </a:moveTo>
              <a:lnTo>
                <a:pt x="0" y="3556204"/>
              </a:lnTo>
              <a:lnTo>
                <a:pt x="447435" y="355620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266855-6C42-42A4-92A3-F29B73CE5230}">
      <dsp:nvSpPr>
        <dsp:cNvPr id="0" name=""/>
        <dsp:cNvSpPr/>
      </dsp:nvSpPr>
      <dsp:spPr>
        <a:xfrm>
          <a:off x="4152864" y="1306177"/>
          <a:ext cx="447435" cy="2791081"/>
        </a:xfrm>
        <a:custGeom>
          <a:avLst/>
          <a:gdLst/>
          <a:ahLst/>
          <a:cxnLst/>
          <a:rect l="0" t="0" r="0" b="0"/>
          <a:pathLst>
            <a:path>
              <a:moveTo>
                <a:pt x="0" y="0"/>
              </a:moveTo>
              <a:lnTo>
                <a:pt x="0" y="2791081"/>
              </a:lnTo>
              <a:lnTo>
                <a:pt x="447435" y="27910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6D77BD-1BEE-44A7-A79D-BEAAEE9BE8E1}">
      <dsp:nvSpPr>
        <dsp:cNvPr id="0" name=""/>
        <dsp:cNvSpPr/>
      </dsp:nvSpPr>
      <dsp:spPr>
        <a:xfrm>
          <a:off x="4152864" y="1306177"/>
          <a:ext cx="447435" cy="2025958"/>
        </a:xfrm>
        <a:custGeom>
          <a:avLst/>
          <a:gdLst/>
          <a:ahLst/>
          <a:cxnLst/>
          <a:rect l="0" t="0" r="0" b="0"/>
          <a:pathLst>
            <a:path>
              <a:moveTo>
                <a:pt x="0" y="0"/>
              </a:moveTo>
              <a:lnTo>
                <a:pt x="0" y="2025958"/>
              </a:lnTo>
              <a:lnTo>
                <a:pt x="447435" y="20259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094308-489A-4A58-8177-45AD88CA4082}">
      <dsp:nvSpPr>
        <dsp:cNvPr id="0" name=""/>
        <dsp:cNvSpPr/>
      </dsp:nvSpPr>
      <dsp:spPr>
        <a:xfrm>
          <a:off x="4152864" y="1306177"/>
          <a:ext cx="447435" cy="1260836"/>
        </a:xfrm>
        <a:custGeom>
          <a:avLst/>
          <a:gdLst/>
          <a:ahLst/>
          <a:cxnLst/>
          <a:rect l="0" t="0" r="0" b="0"/>
          <a:pathLst>
            <a:path>
              <a:moveTo>
                <a:pt x="0" y="0"/>
              </a:moveTo>
              <a:lnTo>
                <a:pt x="0" y="1260836"/>
              </a:lnTo>
              <a:lnTo>
                <a:pt x="447435" y="12608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CBB3AF-6184-4B58-9334-551E2A20AE8F}">
      <dsp:nvSpPr>
        <dsp:cNvPr id="0" name=""/>
        <dsp:cNvSpPr/>
      </dsp:nvSpPr>
      <dsp:spPr>
        <a:xfrm>
          <a:off x="4107144" y="541054"/>
          <a:ext cx="91440" cy="226303"/>
        </a:xfrm>
        <a:custGeom>
          <a:avLst/>
          <a:gdLst/>
          <a:ahLst/>
          <a:cxnLst/>
          <a:rect l="0" t="0" r="0" b="0"/>
          <a:pathLst>
            <a:path>
              <a:moveTo>
                <a:pt x="45720" y="0"/>
              </a:moveTo>
              <a:lnTo>
                <a:pt x="45720" y="22630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5BFF51-1AFB-45C7-ACCB-A4D1B23FF15F}">
      <dsp:nvSpPr>
        <dsp:cNvPr id="0" name=""/>
        <dsp:cNvSpPr/>
      </dsp:nvSpPr>
      <dsp:spPr>
        <a:xfrm>
          <a:off x="2637167" y="2235"/>
          <a:ext cx="3031394" cy="53881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a-IR" sz="2400" kern="1200" dirty="0">
              <a:solidFill>
                <a:srgbClr val="BE12AA"/>
              </a:solidFill>
            </a:rPr>
            <a:t>ارزیابی</a:t>
          </a:r>
          <a:r>
            <a:rPr lang="fa-IR" sz="1000" kern="1200" dirty="0">
              <a:solidFill>
                <a:srgbClr val="BE12AA"/>
              </a:solidFill>
            </a:rPr>
            <a:t> </a:t>
          </a:r>
          <a:r>
            <a:rPr lang="fa-IR" sz="2400" kern="1200" dirty="0">
              <a:solidFill>
                <a:srgbClr val="BE12AA"/>
              </a:solidFill>
            </a:rPr>
            <a:t>اورودینامیک</a:t>
          </a:r>
          <a:endParaRPr lang="en-US" sz="2400" kern="1200" dirty="0">
            <a:solidFill>
              <a:srgbClr val="BE12AA"/>
            </a:solidFill>
          </a:endParaRPr>
        </a:p>
      </dsp:txBody>
      <dsp:txXfrm>
        <a:off x="2637167" y="2235"/>
        <a:ext cx="3031394" cy="538818"/>
      </dsp:txXfrm>
    </dsp:sp>
    <dsp:sp modelId="{57F03DF1-A5DB-4D3A-8295-C024FB800017}">
      <dsp:nvSpPr>
        <dsp:cNvPr id="0" name=""/>
        <dsp:cNvSpPr/>
      </dsp:nvSpPr>
      <dsp:spPr>
        <a:xfrm>
          <a:off x="2661414" y="767358"/>
          <a:ext cx="2982901" cy="53881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1">
            <a:lnSpc>
              <a:spcPct val="90000"/>
            </a:lnSpc>
            <a:spcBef>
              <a:spcPct val="0"/>
            </a:spcBef>
            <a:spcAft>
              <a:spcPct val="35000"/>
            </a:spcAft>
            <a:buNone/>
          </a:pPr>
          <a:r>
            <a:rPr lang="fa-IR" sz="1600" kern="1200" dirty="0"/>
            <a:t>مواردی که نیاز به ارزیابی اورودینامیک </a:t>
          </a:r>
          <a:r>
            <a:rPr lang="fa-IR" sz="1600" b="1" i="1" kern="1200" dirty="0">
              <a:solidFill>
                <a:srgbClr val="FF0000"/>
              </a:solidFill>
            </a:rPr>
            <a:t>ندارند</a:t>
          </a:r>
        </a:p>
      </dsp:txBody>
      <dsp:txXfrm>
        <a:off x="2661414" y="767358"/>
        <a:ext cx="2982901" cy="538818"/>
      </dsp:txXfrm>
    </dsp:sp>
    <dsp:sp modelId="{449560EE-D780-4363-A91D-DEAB989F87BE}">
      <dsp:nvSpPr>
        <dsp:cNvPr id="0" name=""/>
        <dsp:cNvSpPr/>
      </dsp:nvSpPr>
      <dsp:spPr>
        <a:xfrm>
          <a:off x="4600300" y="2297604"/>
          <a:ext cx="2290227" cy="53881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1">
            <a:lnSpc>
              <a:spcPct val="90000"/>
            </a:lnSpc>
            <a:spcBef>
              <a:spcPct val="0"/>
            </a:spcBef>
            <a:spcAft>
              <a:spcPct val="35000"/>
            </a:spcAft>
            <a:buNone/>
          </a:pPr>
          <a:r>
            <a:rPr lang="fa-IR" sz="1900" kern="1200" dirty="0"/>
            <a:t>نشت ادراری مثبت</a:t>
          </a:r>
        </a:p>
      </dsp:txBody>
      <dsp:txXfrm>
        <a:off x="4600300" y="2297604"/>
        <a:ext cx="2290227" cy="538818"/>
      </dsp:txXfrm>
    </dsp:sp>
    <dsp:sp modelId="{1A2769C6-E812-49A1-9751-B78C825009EB}">
      <dsp:nvSpPr>
        <dsp:cNvPr id="0" name=""/>
        <dsp:cNvSpPr/>
      </dsp:nvSpPr>
      <dsp:spPr>
        <a:xfrm>
          <a:off x="4600300" y="3062726"/>
          <a:ext cx="2341792" cy="53881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1">
            <a:lnSpc>
              <a:spcPct val="90000"/>
            </a:lnSpc>
            <a:spcBef>
              <a:spcPct val="0"/>
            </a:spcBef>
            <a:spcAft>
              <a:spcPct val="35000"/>
            </a:spcAft>
            <a:buNone/>
          </a:pPr>
          <a:r>
            <a:rPr lang="fa-IR" sz="1900" kern="1200" dirty="0"/>
            <a:t>آزمایش ادرار نرمال</a:t>
          </a:r>
        </a:p>
      </dsp:txBody>
      <dsp:txXfrm>
        <a:off x="4600300" y="3062726"/>
        <a:ext cx="2341792" cy="538818"/>
      </dsp:txXfrm>
    </dsp:sp>
    <dsp:sp modelId="{9651FA20-28EC-49CE-A5A5-0EBA3CB643C4}">
      <dsp:nvSpPr>
        <dsp:cNvPr id="0" name=""/>
        <dsp:cNvSpPr/>
      </dsp:nvSpPr>
      <dsp:spPr>
        <a:xfrm>
          <a:off x="4600300" y="3827849"/>
          <a:ext cx="2389952" cy="53881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1">
            <a:lnSpc>
              <a:spcPct val="90000"/>
            </a:lnSpc>
            <a:spcBef>
              <a:spcPct val="0"/>
            </a:spcBef>
            <a:spcAft>
              <a:spcPct val="35000"/>
            </a:spcAft>
            <a:buNone/>
          </a:pPr>
          <a:r>
            <a:rPr lang="fa-IR" sz="1900" kern="1200" dirty="0"/>
            <a:t>حجم باقیمانده ادرار کمتر از 150سی سی</a:t>
          </a:r>
        </a:p>
      </dsp:txBody>
      <dsp:txXfrm>
        <a:off x="4600300" y="3827849"/>
        <a:ext cx="2389952" cy="538818"/>
      </dsp:txXfrm>
    </dsp:sp>
    <dsp:sp modelId="{8FCC43E9-34F6-4749-9449-CD697C0FD09A}">
      <dsp:nvSpPr>
        <dsp:cNvPr id="0" name=""/>
        <dsp:cNvSpPr/>
      </dsp:nvSpPr>
      <dsp:spPr>
        <a:xfrm>
          <a:off x="4600300" y="4592972"/>
          <a:ext cx="2283913" cy="53881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1">
            <a:lnSpc>
              <a:spcPct val="90000"/>
            </a:lnSpc>
            <a:spcBef>
              <a:spcPct val="0"/>
            </a:spcBef>
            <a:spcAft>
              <a:spcPct val="35000"/>
            </a:spcAft>
            <a:buNone/>
          </a:pPr>
          <a:r>
            <a:rPr lang="fa-IR" sz="1900" kern="1200" dirty="0"/>
            <a:t>هیپرموبیلیته مجرا داشته باشد</a:t>
          </a:r>
        </a:p>
      </dsp:txBody>
      <dsp:txXfrm>
        <a:off x="4600300" y="4592972"/>
        <a:ext cx="2283913" cy="538818"/>
      </dsp:txXfrm>
    </dsp:sp>
    <dsp:sp modelId="{63952580-459D-4FAB-8BB3-4DD165FD62E4}">
      <dsp:nvSpPr>
        <dsp:cNvPr id="0" name=""/>
        <dsp:cNvSpPr/>
      </dsp:nvSpPr>
      <dsp:spPr>
        <a:xfrm>
          <a:off x="4600300" y="5358095"/>
          <a:ext cx="2283913" cy="53881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1">
            <a:lnSpc>
              <a:spcPct val="90000"/>
            </a:lnSpc>
            <a:spcBef>
              <a:spcPct val="0"/>
            </a:spcBef>
            <a:spcAft>
              <a:spcPct val="35000"/>
            </a:spcAft>
            <a:buNone/>
          </a:pPr>
          <a:r>
            <a:rPr lang="fa-IR" sz="1900" kern="1200" dirty="0"/>
            <a:t>پرولاپس </a:t>
          </a:r>
          <a:r>
            <a:rPr lang="en-US" sz="1900" kern="1200" dirty="0"/>
            <a:t>stage 2</a:t>
          </a:r>
          <a:r>
            <a:rPr lang="fa-IR" sz="1900" kern="1200" dirty="0"/>
            <a:t>کمتر باشد</a:t>
          </a:r>
        </a:p>
      </dsp:txBody>
      <dsp:txXfrm>
        <a:off x="4600300" y="5358095"/>
        <a:ext cx="2283913" cy="538818"/>
      </dsp:txXfrm>
    </dsp:sp>
    <dsp:sp modelId="{5E0D611D-2683-4A9C-BF5B-9C6390A7E626}">
      <dsp:nvSpPr>
        <dsp:cNvPr id="0" name=""/>
        <dsp:cNvSpPr/>
      </dsp:nvSpPr>
      <dsp:spPr>
        <a:xfrm>
          <a:off x="1328247" y="1532481"/>
          <a:ext cx="2711465" cy="53881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1">
            <a:lnSpc>
              <a:spcPct val="90000"/>
            </a:lnSpc>
            <a:spcBef>
              <a:spcPct val="0"/>
            </a:spcBef>
            <a:spcAft>
              <a:spcPct val="35000"/>
            </a:spcAft>
            <a:buNone/>
          </a:pPr>
          <a:r>
            <a:rPr lang="en-US" sz="1900" b="1" i="1" kern="1200" dirty="0">
              <a:solidFill>
                <a:srgbClr val="FF0000"/>
              </a:solidFill>
            </a:rPr>
            <a:t>Uncomplicated SUI</a:t>
          </a:r>
          <a:endParaRPr lang="fa-IR" sz="1900" b="1" i="1" kern="1200" dirty="0">
            <a:solidFill>
              <a:srgbClr val="FF0000"/>
            </a:solidFill>
          </a:endParaRPr>
        </a:p>
      </dsp:txBody>
      <dsp:txXfrm>
        <a:off x="1328247" y="1532481"/>
        <a:ext cx="2711465" cy="5388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46B40-62B2-4571-AF23-5B4FF856BDA5}">
      <dsp:nvSpPr>
        <dsp:cNvPr id="0" name=""/>
        <dsp:cNvSpPr/>
      </dsp:nvSpPr>
      <dsp:spPr>
        <a:xfrm>
          <a:off x="4487391" y="3127158"/>
          <a:ext cx="3722786" cy="442927"/>
        </a:xfrm>
        <a:custGeom>
          <a:avLst/>
          <a:gdLst/>
          <a:ahLst/>
          <a:cxnLst/>
          <a:rect l="0" t="0" r="0" b="0"/>
          <a:pathLst>
            <a:path>
              <a:moveTo>
                <a:pt x="0" y="0"/>
              </a:moveTo>
              <a:lnTo>
                <a:pt x="0" y="301841"/>
              </a:lnTo>
              <a:lnTo>
                <a:pt x="3722786" y="301841"/>
              </a:lnTo>
              <a:lnTo>
                <a:pt x="3722786" y="44292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0A68B1-6820-4E7C-BD11-B9AFE106BAC7}">
      <dsp:nvSpPr>
        <dsp:cNvPr id="0" name=""/>
        <dsp:cNvSpPr/>
      </dsp:nvSpPr>
      <dsp:spPr>
        <a:xfrm>
          <a:off x="4487391" y="3127158"/>
          <a:ext cx="1861393" cy="442927"/>
        </a:xfrm>
        <a:custGeom>
          <a:avLst/>
          <a:gdLst/>
          <a:ahLst/>
          <a:cxnLst/>
          <a:rect l="0" t="0" r="0" b="0"/>
          <a:pathLst>
            <a:path>
              <a:moveTo>
                <a:pt x="0" y="0"/>
              </a:moveTo>
              <a:lnTo>
                <a:pt x="0" y="301841"/>
              </a:lnTo>
              <a:lnTo>
                <a:pt x="1861393" y="301841"/>
              </a:lnTo>
              <a:lnTo>
                <a:pt x="1861393" y="44292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43F2BB-C4FD-4200-9C35-4AD90BE5AAC2}">
      <dsp:nvSpPr>
        <dsp:cNvPr id="0" name=""/>
        <dsp:cNvSpPr/>
      </dsp:nvSpPr>
      <dsp:spPr>
        <a:xfrm>
          <a:off x="4441671" y="4537163"/>
          <a:ext cx="91440" cy="494240"/>
        </a:xfrm>
        <a:custGeom>
          <a:avLst/>
          <a:gdLst/>
          <a:ahLst/>
          <a:cxnLst/>
          <a:rect l="0" t="0" r="0" b="0"/>
          <a:pathLst>
            <a:path>
              <a:moveTo>
                <a:pt x="45720" y="0"/>
              </a:moveTo>
              <a:lnTo>
                <a:pt x="45720" y="353155"/>
              </a:lnTo>
              <a:lnTo>
                <a:pt x="76301" y="353155"/>
              </a:lnTo>
              <a:lnTo>
                <a:pt x="76301" y="49424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534FD9-192C-42B7-881F-AFC1BC48330A}">
      <dsp:nvSpPr>
        <dsp:cNvPr id="0" name=""/>
        <dsp:cNvSpPr/>
      </dsp:nvSpPr>
      <dsp:spPr>
        <a:xfrm>
          <a:off x="4441671" y="3127158"/>
          <a:ext cx="91440" cy="442927"/>
        </a:xfrm>
        <a:custGeom>
          <a:avLst/>
          <a:gdLst/>
          <a:ahLst/>
          <a:cxnLst/>
          <a:rect l="0" t="0" r="0" b="0"/>
          <a:pathLst>
            <a:path>
              <a:moveTo>
                <a:pt x="45720" y="0"/>
              </a:moveTo>
              <a:lnTo>
                <a:pt x="45720" y="44292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909807-4B4D-4636-BED5-B2A84D2E2907}">
      <dsp:nvSpPr>
        <dsp:cNvPr id="0" name=""/>
        <dsp:cNvSpPr/>
      </dsp:nvSpPr>
      <dsp:spPr>
        <a:xfrm>
          <a:off x="2625997" y="3127158"/>
          <a:ext cx="1861393" cy="442927"/>
        </a:xfrm>
        <a:custGeom>
          <a:avLst/>
          <a:gdLst/>
          <a:ahLst/>
          <a:cxnLst/>
          <a:rect l="0" t="0" r="0" b="0"/>
          <a:pathLst>
            <a:path>
              <a:moveTo>
                <a:pt x="1861393" y="0"/>
              </a:moveTo>
              <a:lnTo>
                <a:pt x="1861393" y="301841"/>
              </a:lnTo>
              <a:lnTo>
                <a:pt x="0" y="301841"/>
              </a:lnTo>
              <a:lnTo>
                <a:pt x="0" y="44292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A9AAB7-F78A-4DCD-A63B-78FFC6A60FEA}">
      <dsp:nvSpPr>
        <dsp:cNvPr id="0" name=""/>
        <dsp:cNvSpPr/>
      </dsp:nvSpPr>
      <dsp:spPr>
        <a:xfrm>
          <a:off x="764604" y="3127158"/>
          <a:ext cx="3722786" cy="442927"/>
        </a:xfrm>
        <a:custGeom>
          <a:avLst/>
          <a:gdLst/>
          <a:ahLst/>
          <a:cxnLst/>
          <a:rect l="0" t="0" r="0" b="0"/>
          <a:pathLst>
            <a:path>
              <a:moveTo>
                <a:pt x="3722786" y="0"/>
              </a:moveTo>
              <a:lnTo>
                <a:pt x="3722786" y="301841"/>
              </a:lnTo>
              <a:lnTo>
                <a:pt x="0" y="301841"/>
              </a:lnTo>
              <a:lnTo>
                <a:pt x="0" y="44292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BCEE73-0D9D-41DC-AB5F-DA69DCD95A8E}">
      <dsp:nvSpPr>
        <dsp:cNvPr id="0" name=""/>
        <dsp:cNvSpPr/>
      </dsp:nvSpPr>
      <dsp:spPr>
        <a:xfrm>
          <a:off x="4441671" y="1717152"/>
          <a:ext cx="91440" cy="442927"/>
        </a:xfrm>
        <a:custGeom>
          <a:avLst/>
          <a:gdLst/>
          <a:ahLst/>
          <a:cxnLst/>
          <a:rect l="0" t="0" r="0" b="0"/>
          <a:pathLst>
            <a:path>
              <a:moveTo>
                <a:pt x="45720" y="0"/>
              </a:moveTo>
              <a:lnTo>
                <a:pt x="45720" y="44292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78D65A-41BB-4BDF-B83F-8D6E3A6B964C}">
      <dsp:nvSpPr>
        <dsp:cNvPr id="0" name=""/>
        <dsp:cNvSpPr/>
      </dsp:nvSpPr>
      <dsp:spPr>
        <a:xfrm>
          <a:off x="2604329" y="750074"/>
          <a:ext cx="3766123" cy="9670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282408-B4E5-4CAD-969E-3BE087FB0925}">
      <dsp:nvSpPr>
        <dsp:cNvPr id="0" name=""/>
        <dsp:cNvSpPr/>
      </dsp:nvSpPr>
      <dsp:spPr>
        <a:xfrm>
          <a:off x="2773547" y="910830"/>
          <a:ext cx="3766123" cy="967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a-IR" sz="3200" kern="1200" dirty="0"/>
            <a:t>ارزیابی اورودینامیک</a:t>
          </a:r>
          <a:endParaRPr lang="en-US" sz="3200" kern="1200" dirty="0"/>
        </a:p>
      </dsp:txBody>
      <dsp:txXfrm>
        <a:off x="2801872" y="939155"/>
        <a:ext cx="3709473" cy="910428"/>
      </dsp:txXfrm>
    </dsp:sp>
    <dsp:sp modelId="{89159271-ED7B-4146-A888-436B2B6EDAFA}">
      <dsp:nvSpPr>
        <dsp:cNvPr id="0" name=""/>
        <dsp:cNvSpPr/>
      </dsp:nvSpPr>
      <dsp:spPr>
        <a:xfrm>
          <a:off x="3725912" y="2160079"/>
          <a:ext cx="1522958" cy="96707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5CA14C-837A-4668-8E1C-67474D225464}">
      <dsp:nvSpPr>
        <dsp:cNvPr id="0" name=""/>
        <dsp:cNvSpPr/>
      </dsp:nvSpPr>
      <dsp:spPr>
        <a:xfrm>
          <a:off x="3895129" y="2320836"/>
          <a:ext cx="1522958" cy="967078"/>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a-IR" sz="2000" kern="1200" dirty="0"/>
            <a:t>اندیکاسیون انجام</a:t>
          </a:r>
          <a:endParaRPr lang="en-US" sz="2000" kern="1200" dirty="0"/>
        </a:p>
      </dsp:txBody>
      <dsp:txXfrm>
        <a:off x="3923454" y="2349161"/>
        <a:ext cx="1466308" cy="910428"/>
      </dsp:txXfrm>
    </dsp:sp>
    <dsp:sp modelId="{2FCB3015-50EB-4F2D-A81E-36B2347E8CC0}">
      <dsp:nvSpPr>
        <dsp:cNvPr id="0" name=""/>
        <dsp:cNvSpPr/>
      </dsp:nvSpPr>
      <dsp:spPr>
        <a:xfrm>
          <a:off x="3125" y="3570085"/>
          <a:ext cx="1522958" cy="96707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580005-2A2F-45E1-BB21-8B2F7EF96929}">
      <dsp:nvSpPr>
        <dsp:cNvPr id="0" name=""/>
        <dsp:cNvSpPr/>
      </dsp:nvSpPr>
      <dsp:spPr>
        <a:xfrm>
          <a:off x="172342" y="3730841"/>
          <a:ext cx="1522958" cy="96707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a-IR" sz="1400" kern="1200" dirty="0"/>
            <a:t>عدم تطابق شرح حال و معاینه فیزیکی</a:t>
          </a:r>
          <a:endParaRPr lang="en-US" sz="1400" kern="1200" dirty="0"/>
        </a:p>
      </dsp:txBody>
      <dsp:txXfrm>
        <a:off x="200667" y="3759166"/>
        <a:ext cx="1466308" cy="910428"/>
      </dsp:txXfrm>
    </dsp:sp>
    <dsp:sp modelId="{DF4BDCF2-F13A-48FA-8079-8DB2128EA4F6}">
      <dsp:nvSpPr>
        <dsp:cNvPr id="0" name=""/>
        <dsp:cNvSpPr/>
      </dsp:nvSpPr>
      <dsp:spPr>
        <a:xfrm>
          <a:off x="1864518" y="3570085"/>
          <a:ext cx="1522958" cy="96707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E9F4DD-2A76-4398-9D9B-E4EF6CFBE359}">
      <dsp:nvSpPr>
        <dsp:cNvPr id="0" name=""/>
        <dsp:cNvSpPr/>
      </dsp:nvSpPr>
      <dsp:spPr>
        <a:xfrm>
          <a:off x="2033736" y="3730841"/>
          <a:ext cx="1522958" cy="96707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a-IR" sz="1400" kern="1200" dirty="0"/>
            <a:t>تست سرفه منفی علیرغم شرح حال+ بی اختیاری استرس حتی در حالت ایستاده</a:t>
          </a:r>
          <a:endParaRPr lang="en-US" sz="1400" kern="1200" dirty="0"/>
        </a:p>
      </dsp:txBody>
      <dsp:txXfrm>
        <a:off x="2062061" y="3759166"/>
        <a:ext cx="1466308" cy="910428"/>
      </dsp:txXfrm>
    </dsp:sp>
    <dsp:sp modelId="{116AE36C-F71E-4331-AD50-E057CDD491D4}">
      <dsp:nvSpPr>
        <dsp:cNvPr id="0" name=""/>
        <dsp:cNvSpPr/>
      </dsp:nvSpPr>
      <dsp:spPr>
        <a:xfrm>
          <a:off x="3725912" y="3570085"/>
          <a:ext cx="1522958" cy="96707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0F8E6A-48E8-4940-9C88-B873B92BD26D}">
      <dsp:nvSpPr>
        <dsp:cNvPr id="0" name=""/>
        <dsp:cNvSpPr/>
      </dsp:nvSpPr>
      <dsp:spPr>
        <a:xfrm>
          <a:off x="3895129" y="3730841"/>
          <a:ext cx="1522958" cy="96707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Complicated SUI</a:t>
          </a:r>
        </a:p>
      </dsp:txBody>
      <dsp:txXfrm>
        <a:off x="3923454" y="3759166"/>
        <a:ext cx="1466308" cy="910428"/>
      </dsp:txXfrm>
    </dsp:sp>
    <dsp:sp modelId="{95A214BA-D346-47C9-88F1-E3FDF60AF85F}">
      <dsp:nvSpPr>
        <dsp:cNvPr id="0" name=""/>
        <dsp:cNvSpPr/>
      </dsp:nvSpPr>
      <dsp:spPr>
        <a:xfrm>
          <a:off x="1993196" y="5031403"/>
          <a:ext cx="5049550" cy="96707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BA8210-7185-4B54-A04F-B4FC8D612EA2}">
      <dsp:nvSpPr>
        <dsp:cNvPr id="0" name=""/>
        <dsp:cNvSpPr/>
      </dsp:nvSpPr>
      <dsp:spPr>
        <a:xfrm>
          <a:off x="2162414" y="5192160"/>
          <a:ext cx="5049550" cy="96707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a-IR" sz="1200" kern="1200" dirty="0"/>
            <a:t>سابقه جراحی لگن</a:t>
          </a:r>
        </a:p>
        <a:p>
          <a:pPr marL="0" lvl="0" indent="0" algn="ctr" defTabSz="533400">
            <a:lnSpc>
              <a:spcPct val="90000"/>
            </a:lnSpc>
            <a:spcBef>
              <a:spcPct val="0"/>
            </a:spcBef>
            <a:spcAft>
              <a:spcPct val="35000"/>
            </a:spcAft>
            <a:buNone/>
          </a:pPr>
          <a:r>
            <a:rPr lang="fa-IR" sz="1200" kern="1200" dirty="0"/>
            <a:t>سابقه رادیاسیون لگن</a:t>
          </a:r>
        </a:p>
        <a:p>
          <a:pPr marL="0" lvl="0" indent="0" algn="ctr" defTabSz="533400">
            <a:lnSpc>
              <a:spcPct val="90000"/>
            </a:lnSpc>
            <a:spcBef>
              <a:spcPct val="0"/>
            </a:spcBef>
            <a:spcAft>
              <a:spcPct val="35000"/>
            </a:spcAft>
            <a:buNone/>
          </a:pPr>
          <a:r>
            <a:rPr lang="fa-IR" sz="1200" kern="1200" dirty="0"/>
            <a:t>اختلال نورولوژیکی</a:t>
          </a:r>
        </a:p>
        <a:p>
          <a:pPr marL="0" lvl="0" indent="0" algn="ctr" defTabSz="533400">
            <a:lnSpc>
              <a:spcPct val="90000"/>
            </a:lnSpc>
            <a:spcBef>
              <a:spcPct val="0"/>
            </a:spcBef>
            <a:spcAft>
              <a:spcPct val="35000"/>
            </a:spcAft>
            <a:buNone/>
          </a:pPr>
          <a:r>
            <a:rPr lang="fa-IR" sz="1200" kern="1200" dirty="0"/>
            <a:t>اتیولوژی غیر استرسی جهت بی اختیاری</a:t>
          </a:r>
          <a:endParaRPr lang="en-US" sz="1200" kern="1200" dirty="0"/>
        </a:p>
      </dsp:txBody>
      <dsp:txXfrm>
        <a:off x="2190739" y="5220485"/>
        <a:ext cx="4992900" cy="910428"/>
      </dsp:txXfrm>
    </dsp:sp>
    <dsp:sp modelId="{653CB0B1-BF94-44A1-BB02-CF54F05BB47A}">
      <dsp:nvSpPr>
        <dsp:cNvPr id="0" name=""/>
        <dsp:cNvSpPr/>
      </dsp:nvSpPr>
      <dsp:spPr>
        <a:xfrm>
          <a:off x="5587305" y="3570085"/>
          <a:ext cx="1522958" cy="96707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EFC61C-DA85-4C6A-9319-D454BD0D21AE}">
      <dsp:nvSpPr>
        <dsp:cNvPr id="0" name=""/>
        <dsp:cNvSpPr/>
      </dsp:nvSpPr>
      <dsp:spPr>
        <a:xfrm>
          <a:off x="5756523" y="3730841"/>
          <a:ext cx="1522958" cy="96707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fa-IR" sz="1900" kern="1200" dirty="0"/>
            <a:t>تصمیم به جراحی بیمار</a:t>
          </a:r>
        </a:p>
      </dsp:txBody>
      <dsp:txXfrm>
        <a:off x="5784848" y="3759166"/>
        <a:ext cx="1466308" cy="910428"/>
      </dsp:txXfrm>
    </dsp:sp>
    <dsp:sp modelId="{00DF046A-E389-4295-A44A-7A7BC3058C69}">
      <dsp:nvSpPr>
        <dsp:cNvPr id="0" name=""/>
        <dsp:cNvSpPr/>
      </dsp:nvSpPr>
      <dsp:spPr>
        <a:xfrm>
          <a:off x="7448698" y="3570085"/>
          <a:ext cx="1522958" cy="96707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4C935B-95AA-4025-B60D-8C28827DACD6}">
      <dsp:nvSpPr>
        <dsp:cNvPr id="0" name=""/>
        <dsp:cNvSpPr/>
      </dsp:nvSpPr>
      <dsp:spPr>
        <a:xfrm>
          <a:off x="7617916" y="3730841"/>
          <a:ext cx="1522958" cy="96707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rtl="1">
            <a:lnSpc>
              <a:spcPct val="90000"/>
            </a:lnSpc>
            <a:spcBef>
              <a:spcPct val="0"/>
            </a:spcBef>
            <a:spcAft>
              <a:spcPct val="35000"/>
            </a:spcAft>
            <a:buNone/>
          </a:pPr>
          <a:r>
            <a:rPr lang="fa-IR" sz="1900" kern="1200" dirty="0"/>
            <a:t>بی اختیاری فوریتی مقاوم به درمان</a:t>
          </a:r>
        </a:p>
      </dsp:txBody>
      <dsp:txXfrm>
        <a:off x="7646241" y="3759166"/>
        <a:ext cx="1466308" cy="91042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DA97EA54-8D1A-4291-AD59-D5A2C0D509C2}" type="datetimeFigureOut">
              <a:rPr lang="en-US" smtClean="0"/>
              <a:t>10/26/2022</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D31BB80E-01AD-4C9E-92F3-27A8A5AECBCB}" type="slidenum">
              <a:rPr lang="en-US" smtClean="0"/>
              <a:t>‹#›</a:t>
            </a:fld>
            <a:endParaRPr lang="en-US"/>
          </a:p>
        </p:txBody>
      </p:sp>
    </p:spTree>
    <p:extLst>
      <p:ext uri="{BB962C8B-B14F-4D97-AF65-F5344CB8AC3E}">
        <p14:creationId xmlns:p14="http://schemas.microsoft.com/office/powerpoint/2010/main" val="4014294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76F9F8-F187-4AC6-96E7-D7D65343EBA9}" type="slidenum">
              <a:rPr lang="en-US" smtClean="0"/>
              <a:pPr/>
              <a:t>9</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76F9F8-F187-4AC6-96E7-D7D65343EBA9}" type="slidenum">
              <a:rPr lang="en-US" smtClean="0"/>
              <a:pPr/>
              <a:t>48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76F9F8-F187-4AC6-96E7-D7D65343EBA9}" type="slidenum">
              <a:rPr lang="en-US" smtClean="0"/>
              <a:pPr/>
              <a:t>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1959cd5d2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1959cd5d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BB80E-01AD-4C9E-92F3-27A8A5AECBCB}" type="slidenum">
              <a:rPr lang="en-US" smtClean="0"/>
              <a:t>32</a:t>
            </a:fld>
            <a:endParaRPr lang="en-US"/>
          </a:p>
        </p:txBody>
      </p:sp>
    </p:spTree>
    <p:extLst>
      <p:ext uri="{BB962C8B-B14F-4D97-AF65-F5344CB8AC3E}">
        <p14:creationId xmlns:p14="http://schemas.microsoft.com/office/powerpoint/2010/main" val="197730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76F9F8-F187-4AC6-96E7-D7D65343EBA9}" type="slidenum">
              <a:rPr lang="en-US" smtClean="0"/>
              <a:pPr/>
              <a:t>39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BB80E-01AD-4C9E-92F3-27A8A5AECBCB}" type="slidenum">
              <a:rPr lang="en-US" smtClean="0"/>
              <a:t>41</a:t>
            </a:fld>
            <a:endParaRPr lang="en-US"/>
          </a:p>
        </p:txBody>
      </p:sp>
    </p:spTree>
    <p:extLst>
      <p:ext uri="{BB962C8B-B14F-4D97-AF65-F5344CB8AC3E}">
        <p14:creationId xmlns:p14="http://schemas.microsoft.com/office/powerpoint/2010/main" val="1492135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76F9F8-F187-4AC6-96E7-D7D65343EBA9}" type="slidenum">
              <a:rPr lang="en-US" smtClean="0"/>
              <a:pPr/>
              <a:t>42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76F9F8-F187-4AC6-96E7-D7D65343EBA9}" type="slidenum">
              <a:rPr lang="en-US" smtClean="0"/>
              <a:pPr/>
              <a:t>44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876F9F8-F187-4AC6-96E7-D7D65343EBA9}" type="slidenum">
              <a:rPr lang="en-US" smtClean="0"/>
              <a:pPr/>
              <a:t>47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CEC25A4-E4AD-4AAB-8B26-2659A8C5CCD5}"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F795B-26EE-427D-96AE-D4A1ACAFED13}" type="slidenum">
              <a:rPr lang="en-US" smtClean="0"/>
              <a:t>‹#›</a:t>
            </a:fld>
            <a:endParaRPr lang="en-US"/>
          </a:p>
        </p:txBody>
      </p:sp>
    </p:spTree>
    <p:extLst>
      <p:ext uri="{BB962C8B-B14F-4D97-AF65-F5344CB8AC3E}">
        <p14:creationId xmlns:p14="http://schemas.microsoft.com/office/powerpoint/2010/main" val="825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EC25A4-E4AD-4AAB-8B26-2659A8C5CCD5}"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F795B-26EE-427D-96AE-D4A1ACAFED13}" type="slidenum">
              <a:rPr lang="en-US" smtClean="0"/>
              <a:t>‹#›</a:t>
            </a:fld>
            <a:endParaRPr lang="en-US"/>
          </a:p>
        </p:txBody>
      </p:sp>
    </p:spTree>
    <p:extLst>
      <p:ext uri="{BB962C8B-B14F-4D97-AF65-F5344CB8AC3E}">
        <p14:creationId xmlns:p14="http://schemas.microsoft.com/office/powerpoint/2010/main" val="830812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EC25A4-E4AD-4AAB-8B26-2659A8C5CCD5}"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F795B-26EE-427D-96AE-D4A1ACAFED13}" type="slidenum">
              <a:rPr lang="en-US" smtClean="0"/>
              <a:t>‹#›</a:t>
            </a:fld>
            <a:endParaRPr lang="en-US"/>
          </a:p>
        </p:txBody>
      </p:sp>
    </p:spTree>
    <p:extLst>
      <p:ext uri="{BB962C8B-B14F-4D97-AF65-F5344CB8AC3E}">
        <p14:creationId xmlns:p14="http://schemas.microsoft.com/office/powerpoint/2010/main" val="1741533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91800" y="717167"/>
            <a:ext cx="7160400" cy="63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0" name="Google Shape;20;p5"/>
          <p:cNvSpPr txBox="1">
            <a:spLocks noGrp="1"/>
          </p:cNvSpPr>
          <p:nvPr>
            <p:ph type="body" idx="1"/>
          </p:nvPr>
        </p:nvSpPr>
        <p:spPr>
          <a:xfrm>
            <a:off x="1524000" y="2950600"/>
            <a:ext cx="2783400" cy="18344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1" name="Google Shape;21;p5"/>
          <p:cNvSpPr txBox="1">
            <a:spLocks noGrp="1"/>
          </p:cNvSpPr>
          <p:nvPr>
            <p:ph type="body" idx="2"/>
          </p:nvPr>
        </p:nvSpPr>
        <p:spPr>
          <a:xfrm>
            <a:off x="4836675" y="2950600"/>
            <a:ext cx="2783400" cy="18344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2" name="Google Shape;22;p5"/>
          <p:cNvSpPr txBox="1">
            <a:spLocks noGrp="1"/>
          </p:cNvSpPr>
          <p:nvPr>
            <p:ph type="subTitle" idx="3"/>
          </p:nvPr>
        </p:nvSpPr>
        <p:spPr>
          <a:xfrm>
            <a:off x="1524000" y="2521800"/>
            <a:ext cx="2783400" cy="4288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23" name="Google Shape;23;p5"/>
          <p:cNvSpPr txBox="1">
            <a:spLocks noGrp="1"/>
          </p:cNvSpPr>
          <p:nvPr>
            <p:ph type="subTitle" idx="4"/>
          </p:nvPr>
        </p:nvSpPr>
        <p:spPr>
          <a:xfrm>
            <a:off x="4836675" y="2521800"/>
            <a:ext cx="2783400" cy="4288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Tree>
    <p:extLst>
      <p:ext uri="{BB962C8B-B14F-4D97-AF65-F5344CB8AC3E}">
        <p14:creationId xmlns:p14="http://schemas.microsoft.com/office/powerpoint/2010/main" val="234446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10"/>
          <p:cNvSpPr txBox="1">
            <a:spLocks noGrp="1"/>
          </p:cNvSpPr>
          <p:nvPr>
            <p:ph type="body" idx="1"/>
          </p:nvPr>
        </p:nvSpPr>
        <p:spPr>
          <a:xfrm>
            <a:off x="991800" y="5640767"/>
            <a:ext cx="5318700" cy="5000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822225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91800" y="717167"/>
            <a:ext cx="7160400" cy="63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7" name="Google Shape;17;p4"/>
          <p:cNvSpPr txBox="1">
            <a:spLocks noGrp="1"/>
          </p:cNvSpPr>
          <p:nvPr>
            <p:ph type="body" idx="1"/>
          </p:nvPr>
        </p:nvSpPr>
        <p:spPr>
          <a:xfrm>
            <a:off x="991800" y="2163100"/>
            <a:ext cx="7160400" cy="3978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633142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991800" y="717167"/>
            <a:ext cx="7160400" cy="639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699379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text 1">
  <p:cSld name="Big text 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subTitle" idx="1"/>
          </p:nvPr>
        </p:nvSpPr>
        <p:spPr>
          <a:xfrm>
            <a:off x="2412150" y="2090567"/>
            <a:ext cx="4319700" cy="21984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62" name="Google Shape;62;p16"/>
          <p:cNvSpPr txBox="1">
            <a:spLocks noGrp="1"/>
          </p:cNvSpPr>
          <p:nvPr>
            <p:ph type="title"/>
          </p:nvPr>
        </p:nvSpPr>
        <p:spPr>
          <a:xfrm>
            <a:off x="2412150" y="4289033"/>
            <a:ext cx="4319700" cy="4784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Tree>
    <p:extLst>
      <p:ext uri="{BB962C8B-B14F-4D97-AF65-F5344CB8AC3E}">
        <p14:creationId xmlns:p14="http://schemas.microsoft.com/office/powerpoint/2010/main" val="1843777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EC25A4-E4AD-4AAB-8B26-2659A8C5CCD5}"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F795B-26EE-427D-96AE-D4A1ACAFED13}" type="slidenum">
              <a:rPr lang="en-US" smtClean="0"/>
              <a:t>‹#›</a:t>
            </a:fld>
            <a:endParaRPr lang="en-US"/>
          </a:p>
        </p:txBody>
      </p:sp>
    </p:spTree>
    <p:extLst>
      <p:ext uri="{BB962C8B-B14F-4D97-AF65-F5344CB8AC3E}">
        <p14:creationId xmlns:p14="http://schemas.microsoft.com/office/powerpoint/2010/main" val="88665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EC25A4-E4AD-4AAB-8B26-2659A8C5CCD5}" type="datetimeFigureOut">
              <a:rPr lang="en-US" smtClean="0"/>
              <a:t>10/26/2022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4F795B-26EE-427D-96AE-D4A1ACAFED13}" type="slidenum">
              <a:rPr lang="en-US" smtClean="0"/>
              <a:t>‹#›</a:t>
            </a:fld>
            <a:endParaRPr lang="en-US"/>
          </a:p>
        </p:txBody>
      </p:sp>
    </p:spTree>
    <p:extLst>
      <p:ext uri="{BB962C8B-B14F-4D97-AF65-F5344CB8AC3E}">
        <p14:creationId xmlns:p14="http://schemas.microsoft.com/office/powerpoint/2010/main" val="3230616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EC25A4-E4AD-4AAB-8B26-2659A8C5CCD5}" type="datetimeFigureOut">
              <a:rPr lang="en-US" smtClean="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F795B-26EE-427D-96AE-D4A1ACAFED13}" type="slidenum">
              <a:rPr lang="en-US" smtClean="0"/>
              <a:t>‹#›</a:t>
            </a:fld>
            <a:endParaRPr lang="en-US"/>
          </a:p>
        </p:txBody>
      </p:sp>
    </p:spTree>
    <p:extLst>
      <p:ext uri="{BB962C8B-B14F-4D97-AF65-F5344CB8AC3E}">
        <p14:creationId xmlns:p14="http://schemas.microsoft.com/office/powerpoint/2010/main" val="337619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EC25A4-E4AD-4AAB-8B26-2659A8C5CCD5}" type="datetimeFigureOut">
              <a:rPr lang="en-US" smtClean="0"/>
              <a:t>10/26/2022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4F795B-26EE-427D-96AE-D4A1ACAFED13}" type="slidenum">
              <a:rPr lang="en-US" smtClean="0"/>
              <a:t>‹#›</a:t>
            </a:fld>
            <a:endParaRPr lang="en-US"/>
          </a:p>
        </p:txBody>
      </p:sp>
    </p:spTree>
    <p:extLst>
      <p:ext uri="{BB962C8B-B14F-4D97-AF65-F5344CB8AC3E}">
        <p14:creationId xmlns:p14="http://schemas.microsoft.com/office/powerpoint/2010/main" val="2644655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EC25A4-E4AD-4AAB-8B26-2659A8C5CCD5}" type="datetimeFigureOut">
              <a:rPr lang="en-US" smtClean="0"/>
              <a:t>10/26/2022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4F795B-26EE-427D-96AE-D4A1ACAFED13}" type="slidenum">
              <a:rPr lang="en-US" smtClean="0"/>
              <a:t>‹#›</a:t>
            </a:fld>
            <a:endParaRPr lang="en-US"/>
          </a:p>
        </p:txBody>
      </p:sp>
    </p:spTree>
    <p:extLst>
      <p:ext uri="{BB962C8B-B14F-4D97-AF65-F5344CB8AC3E}">
        <p14:creationId xmlns:p14="http://schemas.microsoft.com/office/powerpoint/2010/main" val="2278810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EC25A4-E4AD-4AAB-8B26-2659A8C5CCD5}" type="datetimeFigureOut">
              <a:rPr lang="en-US" smtClean="0"/>
              <a:t>10/26/2022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4F795B-26EE-427D-96AE-D4A1ACAFED13}" type="slidenum">
              <a:rPr lang="en-US" smtClean="0"/>
              <a:t>‹#›</a:t>
            </a:fld>
            <a:endParaRPr lang="en-US"/>
          </a:p>
        </p:txBody>
      </p:sp>
    </p:spTree>
    <p:extLst>
      <p:ext uri="{BB962C8B-B14F-4D97-AF65-F5344CB8AC3E}">
        <p14:creationId xmlns:p14="http://schemas.microsoft.com/office/powerpoint/2010/main" val="3295230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EC25A4-E4AD-4AAB-8B26-2659A8C5CCD5}" type="datetimeFigureOut">
              <a:rPr lang="en-US" smtClean="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F795B-26EE-427D-96AE-D4A1ACAFED13}" type="slidenum">
              <a:rPr lang="en-US" smtClean="0"/>
              <a:t>‹#›</a:t>
            </a:fld>
            <a:endParaRPr lang="en-US"/>
          </a:p>
        </p:txBody>
      </p:sp>
    </p:spTree>
    <p:extLst>
      <p:ext uri="{BB962C8B-B14F-4D97-AF65-F5344CB8AC3E}">
        <p14:creationId xmlns:p14="http://schemas.microsoft.com/office/powerpoint/2010/main" val="3319183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EC25A4-E4AD-4AAB-8B26-2659A8C5CCD5}" type="datetimeFigureOut">
              <a:rPr lang="en-US" smtClean="0"/>
              <a:t>10/26/2022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4F795B-26EE-427D-96AE-D4A1ACAFED13}" type="slidenum">
              <a:rPr lang="en-US" smtClean="0"/>
              <a:t>‹#›</a:t>
            </a:fld>
            <a:endParaRPr lang="en-US"/>
          </a:p>
        </p:txBody>
      </p:sp>
    </p:spTree>
    <p:extLst>
      <p:ext uri="{BB962C8B-B14F-4D97-AF65-F5344CB8AC3E}">
        <p14:creationId xmlns:p14="http://schemas.microsoft.com/office/powerpoint/2010/main" val="3612295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EC25A4-E4AD-4AAB-8B26-2659A8C5CCD5}" type="datetimeFigureOut">
              <a:rPr lang="en-US" smtClean="0"/>
              <a:t>10/26/2022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F795B-26EE-427D-96AE-D4A1ACAFED13}" type="slidenum">
              <a:rPr lang="en-US" smtClean="0"/>
              <a:t>‹#›</a:t>
            </a:fld>
            <a:endParaRPr lang="en-US"/>
          </a:p>
        </p:txBody>
      </p:sp>
    </p:spTree>
    <p:extLst>
      <p:ext uri="{BB962C8B-B14F-4D97-AF65-F5344CB8AC3E}">
        <p14:creationId xmlns:p14="http://schemas.microsoft.com/office/powerpoint/2010/main" val="117538484"/>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06" r:id="rId14"/>
    <p:sldLayoutId id="2147484107" r:id="rId15"/>
    <p:sldLayoutId id="2147484108"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B1BDB3-1211-280F-C6EC-DEA8D68836F0}"/>
              </a:ext>
            </a:extLst>
          </p:cNvPr>
          <p:cNvPicPr>
            <a:picLocks noChangeAspect="1"/>
          </p:cNvPicPr>
          <p:nvPr/>
        </p:nvPicPr>
        <p:blipFill>
          <a:blip r:embed="rId2"/>
          <a:stretch>
            <a:fillRect/>
          </a:stretch>
        </p:blipFill>
        <p:spPr>
          <a:xfrm>
            <a:off x="762000" y="685800"/>
            <a:ext cx="7620000" cy="5638800"/>
          </a:xfrm>
          <a:prstGeom prst="rect">
            <a:avLst/>
          </a:prstGeom>
        </p:spPr>
      </p:pic>
    </p:spTree>
    <p:extLst>
      <p:ext uri="{BB962C8B-B14F-4D97-AF65-F5344CB8AC3E}">
        <p14:creationId xmlns:p14="http://schemas.microsoft.com/office/powerpoint/2010/main" val="1757814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97873" y="4320887"/>
            <a:ext cx="5153891" cy="1233054"/>
          </a:xfrm>
        </p:spPr>
        <p:txBody>
          <a:bodyPr/>
          <a:lstStyle/>
          <a:p>
            <a:r>
              <a:rPr lang="en-US" sz="1600" dirty="0"/>
              <a:t>Assessment of POP symptoms and their impact on a patient’s quality of life </a:t>
            </a:r>
            <a:r>
              <a:rPr lang="en-US" sz="1600" b="1" dirty="0">
                <a:solidFill>
                  <a:srgbClr val="FF0000"/>
                </a:solidFill>
              </a:rPr>
              <a:t>helps patients and clinicians set treatment goals </a:t>
            </a:r>
            <a:r>
              <a:rPr lang="en-US" sz="1600" dirty="0"/>
              <a:t>. </a:t>
            </a:r>
          </a:p>
          <a:p>
            <a:endParaRPr lang="en-US" sz="1600" dirty="0"/>
          </a:p>
        </p:txBody>
      </p:sp>
      <p:pic>
        <p:nvPicPr>
          <p:cNvPr id="4" name="Picture 3"/>
          <p:cNvPicPr>
            <a:picLocks noChangeAspect="1"/>
          </p:cNvPicPr>
          <p:nvPr/>
        </p:nvPicPr>
        <p:blipFill>
          <a:blip r:embed="rId2"/>
          <a:stretch>
            <a:fillRect/>
          </a:stretch>
        </p:blipFill>
        <p:spPr>
          <a:xfrm>
            <a:off x="928255" y="977829"/>
            <a:ext cx="7878162" cy="4974431"/>
          </a:xfrm>
          <a:prstGeom prst="rect">
            <a:avLst/>
          </a:prstGeom>
        </p:spPr>
      </p:pic>
    </p:spTree>
    <p:extLst>
      <p:ext uri="{BB962C8B-B14F-4D97-AF65-F5344CB8AC3E}">
        <p14:creationId xmlns:p14="http://schemas.microsoft.com/office/powerpoint/2010/main" val="547703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04731" y="985837"/>
            <a:ext cx="8809483" cy="4757738"/>
          </a:xfrm>
          <a:prstGeom prst="rect">
            <a:avLst/>
          </a:prstGeom>
        </p:spPr>
      </p:pic>
    </p:spTree>
    <p:extLst>
      <p:ext uri="{BB962C8B-B14F-4D97-AF65-F5344CB8AC3E}">
        <p14:creationId xmlns:p14="http://schemas.microsoft.com/office/powerpoint/2010/main" val="335821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9CBD88-A6A6-F5C0-2089-611D10DC0712}"/>
              </a:ext>
            </a:extLst>
          </p:cNvPr>
          <p:cNvPicPr>
            <a:picLocks noChangeAspect="1"/>
          </p:cNvPicPr>
          <p:nvPr/>
        </p:nvPicPr>
        <p:blipFill>
          <a:blip r:embed="rId2"/>
          <a:stretch>
            <a:fillRect/>
          </a:stretch>
        </p:blipFill>
        <p:spPr>
          <a:xfrm>
            <a:off x="152400" y="304801"/>
            <a:ext cx="8766582" cy="6300596"/>
          </a:xfrm>
          <a:prstGeom prst="rect">
            <a:avLst/>
          </a:prstGeom>
        </p:spPr>
      </p:pic>
    </p:spTree>
    <p:extLst>
      <p:ext uri="{BB962C8B-B14F-4D97-AF65-F5344CB8AC3E}">
        <p14:creationId xmlns:p14="http://schemas.microsoft.com/office/powerpoint/2010/main" val="266634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549FCB-5904-1E5E-C39A-0F57E31CBA9C}"/>
              </a:ext>
            </a:extLst>
          </p:cNvPr>
          <p:cNvPicPr>
            <a:picLocks noChangeAspect="1"/>
          </p:cNvPicPr>
          <p:nvPr/>
        </p:nvPicPr>
        <p:blipFill>
          <a:blip r:embed="rId2"/>
          <a:stretch>
            <a:fillRect/>
          </a:stretch>
        </p:blipFill>
        <p:spPr>
          <a:xfrm>
            <a:off x="1219200" y="457200"/>
            <a:ext cx="7259832" cy="5490629"/>
          </a:xfrm>
          <a:prstGeom prst="rect">
            <a:avLst/>
          </a:prstGeom>
        </p:spPr>
      </p:pic>
    </p:spTree>
    <p:extLst>
      <p:ext uri="{BB962C8B-B14F-4D97-AF65-F5344CB8AC3E}">
        <p14:creationId xmlns:p14="http://schemas.microsoft.com/office/powerpoint/2010/main" val="1663568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2065EA-551C-DAFB-79F0-EC6211490926}"/>
              </a:ext>
            </a:extLst>
          </p:cNvPr>
          <p:cNvPicPr>
            <a:picLocks noChangeAspect="1"/>
          </p:cNvPicPr>
          <p:nvPr/>
        </p:nvPicPr>
        <p:blipFill>
          <a:blip r:embed="rId2"/>
          <a:stretch>
            <a:fillRect/>
          </a:stretch>
        </p:blipFill>
        <p:spPr>
          <a:xfrm>
            <a:off x="381000" y="30480"/>
            <a:ext cx="8158929" cy="5386761"/>
          </a:xfrm>
          <a:prstGeom prst="rect">
            <a:avLst/>
          </a:prstGeom>
        </p:spPr>
      </p:pic>
    </p:spTree>
    <p:extLst>
      <p:ext uri="{BB962C8B-B14F-4D97-AF65-F5344CB8AC3E}">
        <p14:creationId xmlns:p14="http://schemas.microsoft.com/office/powerpoint/2010/main" val="1029687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7C89E-5086-CEF5-3DBF-EBF3A1959231}"/>
              </a:ext>
            </a:extLst>
          </p:cNvPr>
          <p:cNvPicPr>
            <a:picLocks noChangeAspect="1"/>
          </p:cNvPicPr>
          <p:nvPr/>
        </p:nvPicPr>
        <p:blipFill>
          <a:blip r:embed="rId2"/>
          <a:stretch>
            <a:fillRect/>
          </a:stretch>
        </p:blipFill>
        <p:spPr>
          <a:xfrm>
            <a:off x="624105" y="533400"/>
            <a:ext cx="7895790" cy="5168838"/>
          </a:xfrm>
          <a:prstGeom prst="rect">
            <a:avLst/>
          </a:prstGeom>
        </p:spPr>
      </p:pic>
    </p:spTree>
    <p:extLst>
      <p:ext uri="{BB962C8B-B14F-4D97-AF65-F5344CB8AC3E}">
        <p14:creationId xmlns:p14="http://schemas.microsoft.com/office/powerpoint/2010/main" val="2471699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selected medicines and other agents on bladder function</a:t>
            </a:r>
          </a:p>
        </p:txBody>
      </p:sp>
      <p:pic>
        <p:nvPicPr>
          <p:cNvPr id="4" name="Picture 3"/>
          <p:cNvPicPr>
            <a:picLocks noChangeAspect="1"/>
          </p:cNvPicPr>
          <p:nvPr/>
        </p:nvPicPr>
        <p:blipFill>
          <a:blip r:embed="rId2"/>
          <a:stretch>
            <a:fillRect/>
          </a:stretch>
        </p:blipFill>
        <p:spPr>
          <a:xfrm>
            <a:off x="1099398" y="2478233"/>
            <a:ext cx="7350141" cy="2812473"/>
          </a:xfrm>
          <a:prstGeom prst="rect">
            <a:avLst/>
          </a:prstGeom>
        </p:spPr>
      </p:pic>
    </p:spTree>
    <p:extLst>
      <p:ext uri="{BB962C8B-B14F-4D97-AF65-F5344CB8AC3E}">
        <p14:creationId xmlns:p14="http://schemas.microsoft.com/office/powerpoint/2010/main" val="1789576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selected medicines and other agents on bladder function</a:t>
            </a:r>
          </a:p>
        </p:txBody>
      </p:sp>
      <p:pic>
        <p:nvPicPr>
          <p:cNvPr id="5" name="Picture 4"/>
          <p:cNvPicPr>
            <a:picLocks noChangeAspect="1"/>
          </p:cNvPicPr>
          <p:nvPr/>
        </p:nvPicPr>
        <p:blipFill>
          <a:blip r:embed="rId2"/>
          <a:stretch>
            <a:fillRect/>
          </a:stretch>
        </p:blipFill>
        <p:spPr>
          <a:xfrm>
            <a:off x="1145134" y="2485159"/>
            <a:ext cx="6729043" cy="2244436"/>
          </a:xfrm>
          <a:prstGeom prst="rect">
            <a:avLst/>
          </a:prstGeom>
        </p:spPr>
      </p:pic>
    </p:spTree>
    <p:extLst>
      <p:ext uri="{BB962C8B-B14F-4D97-AF65-F5344CB8AC3E}">
        <p14:creationId xmlns:p14="http://schemas.microsoft.com/office/powerpoint/2010/main" val="4160034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685800"/>
            <a:ext cx="9144000" cy="1981200"/>
          </a:xfrm>
        </p:spPr>
        <p:txBody>
          <a:bodyPr>
            <a:normAutofit/>
          </a:bodyPr>
          <a:lstStyle/>
          <a:p>
            <a:pPr algn="ctr"/>
            <a:r>
              <a:rPr lang="en-US" sz="6000" b="1" i="1" dirty="0">
                <a:solidFill>
                  <a:srgbClr val="C00000"/>
                </a:solidFill>
              </a:rPr>
              <a:t>Clinical Evaluation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667000"/>
            <a:ext cx="327977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86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457200" y="530225"/>
          <a:ext cx="8686800"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092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226808B7-19C1-2905-CF50-D1E6CBC2F2E2}"/>
              </a:ext>
            </a:extLst>
          </p:cNvPr>
          <p:cNvSpPr>
            <a:spLocks noGrp="1" noChangeArrowheads="1"/>
          </p:cNvSpPr>
          <p:nvPr>
            <p:ph type="ctrTitle"/>
          </p:nvPr>
        </p:nvSpPr>
        <p:spPr>
          <a:xfrm>
            <a:off x="358379" y="2209799"/>
            <a:ext cx="7821215" cy="1219201"/>
          </a:xfrm>
        </p:spPr>
        <p:txBody>
          <a:bodyPr/>
          <a:lstStyle/>
          <a:p>
            <a:pPr algn="ctr" rtl="0" eaLnBrk="1" hangingPunct="1"/>
            <a:r>
              <a:rPr lang="fa-IR" altLang="fa-IR" dirty="0"/>
              <a:t>ارزیابی بی اختیاری ادرار در زنان</a:t>
            </a:r>
            <a:r>
              <a:rPr lang="en-US" altLang="fa-IR" dirty="0"/>
              <a:t> </a:t>
            </a:r>
            <a:endParaRPr lang="fa-IR" altLang="fa-IR" dirty="0"/>
          </a:p>
        </p:txBody>
      </p:sp>
      <p:sp>
        <p:nvSpPr>
          <p:cNvPr id="3" name="Subtitle 2">
            <a:extLst>
              <a:ext uri="{FF2B5EF4-FFF2-40B4-BE49-F238E27FC236}">
                <a16:creationId xmlns:a16="http://schemas.microsoft.com/office/drawing/2014/main" id="{1E844CD3-28BB-8586-CFD4-47EAFEF4F4EC}"/>
              </a:ext>
            </a:extLst>
          </p:cNvPr>
          <p:cNvSpPr>
            <a:spLocks noGrp="1"/>
          </p:cNvSpPr>
          <p:nvPr>
            <p:ph type="subTitle" idx="1"/>
          </p:nvPr>
        </p:nvSpPr>
        <p:spPr>
          <a:xfrm>
            <a:off x="1823830" y="3895726"/>
            <a:ext cx="5491370" cy="822722"/>
          </a:xfrm>
        </p:spPr>
        <p:txBody>
          <a:bodyPr rtlCol="0">
            <a:normAutofit fontScale="92500" lnSpcReduction="20000"/>
          </a:bodyPr>
          <a:lstStyle/>
          <a:p>
            <a:pPr>
              <a:defRPr/>
            </a:pPr>
            <a:r>
              <a:rPr lang="en-US" sz="1800" dirty="0"/>
              <a:t>Maryam </a:t>
            </a:r>
            <a:r>
              <a:rPr lang="en-US" sz="1800" dirty="0" err="1"/>
              <a:t>Kazemi</a:t>
            </a:r>
            <a:r>
              <a:rPr lang="en-US" sz="1800" dirty="0"/>
              <a:t> MD</a:t>
            </a:r>
          </a:p>
          <a:p>
            <a:pPr>
              <a:defRPr/>
            </a:pPr>
            <a:r>
              <a:rPr lang="en-US" sz="1800" dirty="0"/>
              <a:t>Department of Female Pelvic Floor Medicine &amp; Surgery </a:t>
            </a:r>
            <a:br>
              <a:rPr lang="en-US" sz="1800" dirty="0"/>
            </a:br>
            <a:r>
              <a:rPr lang="en-US" sz="1800" dirty="0"/>
              <a:t>     Imam Khomeini Hospital</a:t>
            </a:r>
          </a:p>
          <a:p>
            <a:pPr>
              <a:defRPr/>
            </a:pPr>
            <a:endParaRPr lang="en-US" sz="1800" dirty="0"/>
          </a:p>
          <a:p>
            <a:pPr>
              <a:defRPr/>
            </a:pPr>
            <a:endParaRPr lang="en-US" sz="1800" dirty="0"/>
          </a:p>
          <a:p>
            <a:pPr>
              <a:defRPr/>
            </a:pPr>
            <a:endParaRPr lang="fa-IR" sz="1800" dirty="0"/>
          </a:p>
        </p:txBody>
      </p:sp>
      <p:pic>
        <p:nvPicPr>
          <p:cNvPr id="5" name="Picture 4">
            <a:extLst>
              <a:ext uri="{FF2B5EF4-FFF2-40B4-BE49-F238E27FC236}">
                <a16:creationId xmlns:a16="http://schemas.microsoft.com/office/drawing/2014/main" id="{DCB282AD-D427-7666-D694-081B19C8F0B9}"/>
              </a:ext>
            </a:extLst>
          </p:cNvPr>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3886200" y="1066800"/>
            <a:ext cx="1001333" cy="882887"/>
          </a:xfrm>
          <a:prstGeom prst="rect">
            <a:avLst/>
          </a:prstGeom>
          <a:noFill/>
          <a:ln>
            <a:noFill/>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65ABD9-80AA-0DA3-0560-A6EA17C6F4CD}"/>
              </a:ext>
            </a:extLst>
          </p:cNvPr>
          <p:cNvPicPr>
            <a:picLocks noChangeAspect="1"/>
          </p:cNvPicPr>
          <p:nvPr/>
        </p:nvPicPr>
        <p:blipFill>
          <a:blip r:embed="rId2"/>
          <a:stretch>
            <a:fillRect/>
          </a:stretch>
        </p:blipFill>
        <p:spPr>
          <a:xfrm>
            <a:off x="207470" y="849976"/>
            <a:ext cx="8713693" cy="5150774"/>
          </a:xfrm>
          <a:prstGeom prst="rect">
            <a:avLst/>
          </a:prstGeom>
        </p:spPr>
      </p:pic>
    </p:spTree>
    <p:extLst>
      <p:ext uri="{BB962C8B-B14F-4D97-AF65-F5344CB8AC3E}">
        <p14:creationId xmlns:p14="http://schemas.microsoft.com/office/powerpoint/2010/main" val="482537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230897-DBDC-52A8-167A-B06959250650}"/>
              </a:ext>
            </a:extLst>
          </p:cNvPr>
          <p:cNvPicPr>
            <a:picLocks noChangeAspect="1"/>
          </p:cNvPicPr>
          <p:nvPr/>
        </p:nvPicPr>
        <p:blipFill>
          <a:blip r:embed="rId2"/>
          <a:stretch>
            <a:fillRect/>
          </a:stretch>
        </p:blipFill>
        <p:spPr>
          <a:xfrm>
            <a:off x="124950" y="714483"/>
            <a:ext cx="8945216" cy="5339846"/>
          </a:xfrm>
          <a:prstGeom prst="rect">
            <a:avLst/>
          </a:prstGeom>
        </p:spPr>
      </p:pic>
    </p:spTree>
    <p:extLst>
      <p:ext uri="{BB962C8B-B14F-4D97-AF65-F5344CB8AC3E}">
        <p14:creationId xmlns:p14="http://schemas.microsoft.com/office/powerpoint/2010/main" val="433289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6"/>
          <p:cNvSpPr/>
          <p:nvPr/>
        </p:nvSpPr>
        <p:spPr>
          <a:xfrm>
            <a:off x="777596" y="2084377"/>
            <a:ext cx="3853658" cy="3614937"/>
          </a:xfrm>
          <a:prstGeom prst="snip2DiagRect">
            <a:avLst>
              <a:gd name="adj1" fmla="val 0"/>
              <a:gd name="adj2" fmla="val 16667"/>
            </a:avLst>
          </a:prstGeom>
          <a:solidFill>
            <a:schemeClr val="lt1"/>
          </a:solidFill>
          <a:ln>
            <a:noFill/>
          </a:ln>
        </p:spPr>
        <p:txBody>
          <a:bodyPr spcFirstLastPara="1" wrap="square" lIns="91425" tIns="91425" rIns="91425" bIns="91425" anchor="ctr" anchorCtr="0">
            <a:noAutofit/>
          </a:bodyPr>
          <a:lstStyle/>
          <a:p>
            <a:endParaRPr/>
          </a:p>
        </p:txBody>
      </p:sp>
      <p:sp>
        <p:nvSpPr>
          <p:cNvPr id="186" name="Google Shape;186;p36"/>
          <p:cNvSpPr txBox="1">
            <a:spLocks noGrp="1"/>
          </p:cNvSpPr>
          <p:nvPr>
            <p:ph type="title"/>
          </p:nvPr>
        </p:nvSpPr>
        <p:spPr>
          <a:xfrm>
            <a:off x="381000" y="455635"/>
            <a:ext cx="8126909" cy="198933"/>
          </a:xfrm>
          <a:prstGeom prst="rect">
            <a:avLst/>
          </a:prstGeom>
        </p:spPr>
        <p:txBody>
          <a:bodyPr spcFirstLastPara="1" vert="horz" wrap="square" lIns="91425" tIns="91425" rIns="91425" bIns="91425" rtlCol="0" anchor="ctr" anchorCtr="0">
            <a:noAutofit/>
          </a:bodyPr>
          <a:lstStyle/>
          <a:p>
            <a:pPr lvl="0"/>
            <a:r>
              <a:rPr lang="en-US" dirty="0"/>
              <a:t>APPROACH TO THE EXAMINATION </a:t>
            </a:r>
            <a:endParaRPr dirty="0"/>
          </a:p>
        </p:txBody>
      </p:sp>
      <p:sp>
        <p:nvSpPr>
          <p:cNvPr id="187" name="Google Shape;187;p36"/>
          <p:cNvSpPr txBox="1">
            <a:spLocks noGrp="1"/>
          </p:cNvSpPr>
          <p:nvPr>
            <p:ph type="body" idx="1"/>
          </p:nvPr>
        </p:nvSpPr>
        <p:spPr>
          <a:xfrm>
            <a:off x="877319" y="2913295"/>
            <a:ext cx="3753935" cy="2126400"/>
          </a:xfrm>
          <a:prstGeom prst="rect">
            <a:avLst/>
          </a:prstGeom>
        </p:spPr>
        <p:txBody>
          <a:bodyPr spcFirstLastPara="1" vert="horz" wrap="square" lIns="91425" tIns="91425" rIns="91425" bIns="91425" rtlCol="0" anchor="t" anchorCtr="0">
            <a:noAutofit/>
          </a:bodyPr>
          <a:lstStyle/>
          <a:p>
            <a:pPr marL="285750" indent="-285750" algn="l">
              <a:spcAft>
                <a:spcPts val="1600"/>
              </a:spcAft>
              <a:buFont typeface="Wingdings" panose="05000000000000000000" pitchFamily="2" charset="2"/>
              <a:buChar char="q"/>
            </a:pPr>
            <a:r>
              <a:rPr lang="en-US" sz="2800" b="1" dirty="0"/>
              <a:t>a bivalve speculum</a:t>
            </a:r>
          </a:p>
          <a:p>
            <a:pPr marL="285750" indent="-285750" algn="l">
              <a:spcAft>
                <a:spcPts val="1600"/>
              </a:spcAft>
              <a:buFont typeface="Wingdings" panose="05000000000000000000" pitchFamily="2" charset="2"/>
              <a:buChar char="q"/>
            </a:pPr>
            <a:r>
              <a:rPr lang="en-US" sz="2800" b="1" dirty="0"/>
              <a:t>Sims retractor (single blade speculum)</a:t>
            </a:r>
          </a:p>
          <a:p>
            <a:pPr marL="285750" indent="-285750" algn="l">
              <a:spcAft>
                <a:spcPts val="1600"/>
              </a:spcAft>
              <a:buFont typeface="Wingdings" panose="05000000000000000000" pitchFamily="2" charset="2"/>
              <a:buChar char="q"/>
            </a:pPr>
            <a:r>
              <a:rPr lang="en-US" sz="2800" b="1" dirty="0"/>
              <a:t>a ruler or a large cotton swab or sponge forceps marked in 1 cm increments</a:t>
            </a:r>
          </a:p>
          <a:p>
            <a:pPr marL="0" indent="0" algn="l">
              <a:spcAft>
                <a:spcPts val="1600"/>
              </a:spcAft>
              <a:buNone/>
            </a:pPr>
            <a:endParaRPr b="1" dirty="0"/>
          </a:p>
        </p:txBody>
      </p:sp>
      <p:sp>
        <p:nvSpPr>
          <p:cNvPr id="188" name="Google Shape;188;p36"/>
          <p:cNvSpPr txBox="1">
            <a:spLocks noGrp="1"/>
          </p:cNvSpPr>
          <p:nvPr>
            <p:ph type="subTitle" idx="3"/>
          </p:nvPr>
        </p:nvSpPr>
        <p:spPr>
          <a:xfrm>
            <a:off x="1191491" y="2253677"/>
            <a:ext cx="1614184" cy="566528"/>
          </a:xfrm>
          <a:prstGeom prst="rect">
            <a:avLst/>
          </a:prstGeom>
        </p:spPr>
        <p:txBody>
          <a:bodyPr spcFirstLastPara="1" vert="horz" wrap="square" lIns="91425" tIns="91425" rIns="91425" bIns="91425" rtlCol="0" anchor="ctr" anchorCtr="0">
            <a:noAutofit/>
          </a:bodyPr>
          <a:lstStyle/>
          <a:p>
            <a:pPr marL="0" indent="0"/>
            <a:r>
              <a:rPr lang="en-US" sz="2400" dirty="0"/>
              <a:t>Equipment</a:t>
            </a:r>
            <a:r>
              <a:rPr lang="en-US" dirty="0"/>
              <a:t>:</a:t>
            </a:r>
          </a:p>
          <a:p>
            <a:pPr marL="0" indent="0"/>
            <a:endParaRPr dirty="0"/>
          </a:p>
        </p:txBody>
      </p:sp>
      <p:pic>
        <p:nvPicPr>
          <p:cNvPr id="4" name="Picture 3">
            <a:extLst>
              <a:ext uri="{FF2B5EF4-FFF2-40B4-BE49-F238E27FC236}">
                <a16:creationId xmlns:a16="http://schemas.microsoft.com/office/drawing/2014/main" id="{1F34C84D-F3BF-49B7-C4B1-D7CD5EDBC265}"/>
              </a:ext>
            </a:extLst>
          </p:cNvPr>
          <p:cNvPicPr>
            <a:picLocks noChangeAspect="1"/>
          </p:cNvPicPr>
          <p:nvPr/>
        </p:nvPicPr>
        <p:blipFill>
          <a:blip r:embed="rId3"/>
          <a:stretch>
            <a:fillRect/>
          </a:stretch>
        </p:blipFill>
        <p:spPr>
          <a:xfrm>
            <a:off x="5859263" y="3570021"/>
            <a:ext cx="3291254" cy="2285192"/>
          </a:xfrm>
          <a:prstGeom prst="rect">
            <a:avLst/>
          </a:prstGeom>
        </p:spPr>
      </p:pic>
      <p:pic>
        <p:nvPicPr>
          <p:cNvPr id="3" name="Picture 2">
            <a:extLst>
              <a:ext uri="{FF2B5EF4-FFF2-40B4-BE49-F238E27FC236}">
                <a16:creationId xmlns:a16="http://schemas.microsoft.com/office/drawing/2014/main" id="{B07E10C7-E4A9-80B3-7854-6DB6E2334BC6}"/>
              </a:ext>
            </a:extLst>
          </p:cNvPr>
          <p:cNvPicPr>
            <a:picLocks noChangeAspect="1"/>
          </p:cNvPicPr>
          <p:nvPr/>
        </p:nvPicPr>
        <p:blipFill>
          <a:blip r:embed="rId4"/>
          <a:stretch>
            <a:fillRect/>
          </a:stretch>
        </p:blipFill>
        <p:spPr>
          <a:xfrm>
            <a:off x="5859263" y="874643"/>
            <a:ext cx="3259445" cy="245416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3709" y="2325832"/>
            <a:ext cx="5891026" cy="2490032"/>
          </a:xfrm>
        </p:spPr>
        <p:txBody>
          <a:bodyPr/>
          <a:lstStyle/>
          <a:p>
            <a:r>
              <a:rPr lang="en-US" sz="1800" dirty="0"/>
              <a:t>The first part of the examination is a </a:t>
            </a:r>
            <a:r>
              <a:rPr lang="en-US" sz="1800" dirty="0">
                <a:solidFill>
                  <a:srgbClr val="00B050"/>
                </a:solidFill>
              </a:rPr>
              <a:t>visual inspection </a:t>
            </a:r>
            <a:r>
              <a:rPr lang="en-US" sz="1800" dirty="0"/>
              <a:t>of the </a:t>
            </a:r>
            <a:r>
              <a:rPr lang="en-US" sz="1800" b="1" dirty="0">
                <a:solidFill>
                  <a:srgbClr val="FF0000"/>
                </a:solidFill>
              </a:rPr>
              <a:t>vulvar, perineal, and perianal areas </a:t>
            </a:r>
            <a:r>
              <a:rPr lang="en-US" sz="1800" dirty="0"/>
              <a:t>with the patient in the </a:t>
            </a:r>
            <a:r>
              <a:rPr lang="en-US" sz="1800" dirty="0">
                <a:solidFill>
                  <a:srgbClr val="00B050"/>
                </a:solidFill>
              </a:rPr>
              <a:t>dorsal lithotomy </a:t>
            </a:r>
            <a:r>
              <a:rPr lang="en-US" sz="1800" dirty="0"/>
              <a:t>position. </a:t>
            </a:r>
          </a:p>
          <a:p>
            <a:pPr marL="139700" indent="0">
              <a:buNone/>
            </a:pPr>
            <a:endParaRPr lang="en-US" sz="1800" dirty="0"/>
          </a:p>
          <a:p>
            <a:r>
              <a:rPr lang="en-US" sz="1800" dirty="0"/>
              <a:t>As during other components of the examination, the inspection should be performed initially with the patient </a:t>
            </a:r>
            <a:r>
              <a:rPr lang="en-US" sz="1800" dirty="0">
                <a:solidFill>
                  <a:srgbClr val="00B050"/>
                </a:solidFill>
              </a:rPr>
              <a:t>relaxed and then while straining</a:t>
            </a:r>
            <a:r>
              <a:rPr lang="en-US" sz="1800" dirty="0"/>
              <a:t>.</a:t>
            </a:r>
          </a:p>
        </p:txBody>
      </p:sp>
      <p:sp>
        <p:nvSpPr>
          <p:cNvPr id="2" name="Title 1"/>
          <p:cNvSpPr>
            <a:spLocks noGrp="1"/>
          </p:cNvSpPr>
          <p:nvPr>
            <p:ph type="title" idx="4294967295"/>
          </p:nvPr>
        </p:nvSpPr>
        <p:spPr>
          <a:xfrm>
            <a:off x="846247" y="1129867"/>
            <a:ext cx="5378488" cy="622733"/>
          </a:xfrm>
        </p:spPr>
        <p:txBody>
          <a:bodyPr>
            <a:normAutofit fontScale="90000"/>
          </a:bodyPr>
          <a:lstStyle/>
          <a:p>
            <a:r>
              <a:rPr lang="en-US" dirty="0"/>
              <a:t>VISUAL INSPECTION </a:t>
            </a:r>
          </a:p>
        </p:txBody>
      </p:sp>
      <p:pic>
        <p:nvPicPr>
          <p:cNvPr id="6" name="Picture 5">
            <a:extLst>
              <a:ext uri="{FF2B5EF4-FFF2-40B4-BE49-F238E27FC236}">
                <a16:creationId xmlns:a16="http://schemas.microsoft.com/office/drawing/2014/main" id="{5440FB45-0C06-AA7F-4476-42845AF78E81}"/>
              </a:ext>
            </a:extLst>
          </p:cNvPr>
          <p:cNvPicPr>
            <a:picLocks noChangeAspect="1"/>
          </p:cNvPicPr>
          <p:nvPr/>
        </p:nvPicPr>
        <p:blipFill rotWithShape="1">
          <a:blip r:embed="rId2"/>
          <a:srcRect l="60811" t="18772" r="3340"/>
          <a:stretch/>
        </p:blipFill>
        <p:spPr>
          <a:xfrm>
            <a:off x="6224735" y="1129866"/>
            <a:ext cx="2919265" cy="4776462"/>
          </a:xfrm>
          <a:prstGeom prst="rect">
            <a:avLst/>
          </a:prstGeom>
        </p:spPr>
      </p:pic>
    </p:spTree>
    <p:extLst>
      <p:ext uri="{BB962C8B-B14F-4D97-AF65-F5344CB8AC3E}">
        <p14:creationId xmlns:p14="http://schemas.microsoft.com/office/powerpoint/2010/main" val="3488995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357166"/>
          <a:ext cx="8229600" cy="5768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490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3C3C7E62-4138-44B3-8F3D-7642D1FEEAB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CA9DE021-6524-4F45-8664-7F9D2B14694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28168BF8-A095-4A7B-80B5-058848F7FA36}"/>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E98F274E-22C2-4824-B608-3DE097B0FEE7}"/>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DF479AA5-6F58-4C94-8A16-48F51EE1D38D}"/>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ACE1D500-0C81-4F50-984C-B7D89C919F8F}"/>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C4230EF8-6F23-4492-81D0-21E5A36F939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D43F028F-EAEB-41A3-BD77-931072F666D8}"/>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F921DC27-A03C-40A3-8703-7516EEEC5CE7}"/>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E24A573B-1F47-465B-AC65-BDE3321693F0}"/>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D730B6E6-7858-483C-94BC-73271702EEF6}"/>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graphicEl>
                                              <a:dgm id="{9C2FE081-745E-497A-A5D5-D01D5DFEBB4F}"/>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graphicEl>
                                              <a:dgm id="{2371B19B-8FB6-45F7-81B8-DDB409062BDC}"/>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graphicEl>
                                              <a:dgm id="{FAE05FCA-5A6F-4A66-B0E4-2954EE68D455}"/>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graphicEl>
                                              <a:dgm id="{688973FC-AD14-4D3D-B238-9E08784D4EE5}"/>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graphicEl>
                                              <a:dgm id="{406F5131-0508-45A4-B4C8-B83BE0AF6D68}"/>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graphicEl>
                                              <a:dgm id="{CE8E302B-0762-4303-9822-2F0BA1469879}"/>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graphicEl>
                                              <a:dgm id="{2164301F-4DF3-4433-BA99-78A1F3EF233B}"/>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graphicEl>
                                              <a:dgm id="{EBC31E64-08A1-49AA-B1AA-1412C5AC0CF3}"/>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graphicEl>
                                              <a:dgm id="{8BDEC19F-A511-43AC-95ED-B1BCD415A121}"/>
                                            </p:graphic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graphicEl>
                                              <a:dgm id="{7A0718DB-A676-402B-A060-4BC43F4C96A3}"/>
                                            </p:graphic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graphicEl>
                                              <a:dgm id="{ADA26253-1FCD-4EAF-BEA2-C400B91C62A7}"/>
                                            </p:graphic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
                                            <p:graphicEl>
                                              <a:dgm id="{982E4319-86F1-4786-BD03-28D2C25B4EBA}"/>
                                            </p:graphic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
                                            <p:graphicEl>
                                              <a:dgm id="{A394BAB4-091A-4138-9EE9-E7D0A918C39A}"/>
                                            </p:graphic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
                                            <p:graphicEl>
                                              <a:dgm id="{D1383978-4848-4826-B788-1A58966A5817}"/>
                                            </p:graphic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
                                            <p:graphicEl>
                                              <a:dgm id="{39BB9493-86D6-44E3-AA9C-159BC737B44E}"/>
                                            </p:graphic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
                                            <p:graphicEl>
                                              <a:dgm id="{17285651-5FB0-45D5-B1FE-9355F4E05F60}"/>
                                            </p:graphic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
                                            <p:graphicEl>
                                              <a:dgm id="{6D4F8C87-822F-4703-891B-ED86B7D58F9A}"/>
                                            </p:graphic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
                                            <p:graphicEl>
                                              <a:dgm id="{1640D548-3ECF-4002-8A78-8C3B7134F88A}"/>
                                            </p:graphic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
                                            <p:graphicEl>
                                              <a:dgm id="{173A5C1B-CFEC-4254-B3FD-3AA68BBDA862}"/>
                                            </p:graphicEl>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
                                            <p:graphicEl>
                                              <a:dgm id="{A9CB6FAC-B568-4E64-BDB7-F928A1361C73}"/>
                                            </p:graphicEl>
                                          </p:spTgt>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
                                            <p:graphicEl>
                                              <a:dgm id="{A4C378B5-56AC-4739-8B44-6576170258F6}"/>
                                            </p:graphic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
                                            <p:graphicEl>
                                              <a:dgm id="{C19DE5E2-7835-406F-856B-55EB2839D0FE}"/>
                                            </p:graphicEl>
                                          </p:spTgt>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
                                            <p:graphicEl>
                                              <a:dgm id="{8A57CDAE-E0F2-4A54-B555-B39B7953D41E}"/>
                                            </p:graphicEl>
                                          </p:spTgt>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
                                            <p:graphicEl>
                                              <a:dgm id="{DD664CA8-21FE-4EAF-BD89-B9F67E436769}"/>
                                            </p:graphic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
                                            <p:graphicEl>
                                              <a:dgm id="{9792ADD5-6FCE-4249-A5B3-E3660643A0AB}"/>
                                            </p:graphicEl>
                                          </p:spTgt>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
                                            <p:graphicEl>
                                              <a:dgm id="{8A706630-AA8D-457B-9197-83AB57217432}"/>
                                            </p:graphicEl>
                                          </p:spTgt>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
                                            <p:graphicEl>
                                              <a:dgm id="{8785CD30-B4A4-4B29-AB9A-7E6ED25D8C43}"/>
                                            </p:graphic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
                                            <p:graphicEl>
                                              <a:dgm id="{A1963F18-C651-4B26-9D84-095E32CC3250}"/>
                                            </p:graphicEl>
                                          </p:spTgt>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
                                            <p:graphicEl>
                                              <a:dgm id="{F5B60094-7280-45DF-B780-5761D0CF0A0D}"/>
                                            </p:graphicEl>
                                          </p:spTgt>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
                                            <p:graphicEl>
                                              <a:dgm id="{0FF2FEBA-94A0-4525-BC54-DDFB93F0C96E}"/>
                                            </p:graphic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
                                            <p:graphicEl>
                                              <a:dgm id="{83B7BFE7-7FF2-42BD-A933-3A651CEEDBE1}"/>
                                            </p:graphicEl>
                                          </p:spTgt>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
                                            <p:graphicEl>
                                              <a:dgm id="{B50A00F9-A17F-40A2-B8B1-160B8222D6C6}"/>
                                            </p:graphicEl>
                                          </p:spTgt>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
                                            <p:graphicEl>
                                              <a:dgm id="{B013806C-7991-4630-92A6-C59ABEC9A15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B1968-E081-A060-7403-F8C4BDB9BC0B}"/>
              </a:ext>
            </a:extLst>
          </p:cNvPr>
          <p:cNvSpPr>
            <a:spLocks noGrp="1"/>
          </p:cNvSpPr>
          <p:nvPr>
            <p:ph type="title"/>
          </p:nvPr>
        </p:nvSpPr>
        <p:spPr/>
        <p:txBody>
          <a:bodyPr/>
          <a:lstStyle/>
          <a:p>
            <a:endParaRPr lang="fa-IR"/>
          </a:p>
        </p:txBody>
      </p:sp>
      <p:pic>
        <p:nvPicPr>
          <p:cNvPr id="5" name="Picture 4">
            <a:extLst>
              <a:ext uri="{FF2B5EF4-FFF2-40B4-BE49-F238E27FC236}">
                <a16:creationId xmlns:a16="http://schemas.microsoft.com/office/drawing/2014/main" id="{E6A3A11F-1623-AA1C-9878-1C1D064C760F}"/>
              </a:ext>
            </a:extLst>
          </p:cNvPr>
          <p:cNvPicPr>
            <a:picLocks noChangeAspect="1"/>
          </p:cNvPicPr>
          <p:nvPr/>
        </p:nvPicPr>
        <p:blipFill rotWithShape="1">
          <a:blip r:embed="rId2"/>
          <a:srcRect l="50000" t="28613" r="6858" b="17479"/>
          <a:stretch/>
        </p:blipFill>
        <p:spPr>
          <a:xfrm>
            <a:off x="4674232" y="1052128"/>
            <a:ext cx="4469769" cy="4948622"/>
          </a:xfrm>
          <a:prstGeom prst="rect">
            <a:avLst/>
          </a:prstGeom>
        </p:spPr>
      </p:pic>
      <p:sp>
        <p:nvSpPr>
          <p:cNvPr id="3" name="Text Placeholder 2">
            <a:extLst>
              <a:ext uri="{FF2B5EF4-FFF2-40B4-BE49-F238E27FC236}">
                <a16:creationId xmlns:a16="http://schemas.microsoft.com/office/drawing/2014/main" id="{0585E87E-7EF3-D94D-6594-74608CC25FA7}"/>
              </a:ext>
            </a:extLst>
          </p:cNvPr>
          <p:cNvSpPr>
            <a:spLocks noGrp="1"/>
          </p:cNvSpPr>
          <p:nvPr>
            <p:ph type="body" idx="1"/>
          </p:nvPr>
        </p:nvSpPr>
        <p:spPr>
          <a:xfrm>
            <a:off x="991801" y="2479575"/>
            <a:ext cx="3778983" cy="2983800"/>
          </a:xfrm>
        </p:spPr>
        <p:txBody>
          <a:bodyPr/>
          <a:lstStyle/>
          <a:p>
            <a:endParaRPr lang="fa-IR" dirty="0"/>
          </a:p>
        </p:txBody>
      </p:sp>
      <p:pic>
        <p:nvPicPr>
          <p:cNvPr id="4" name="Picture 2">
            <a:extLst>
              <a:ext uri="{FF2B5EF4-FFF2-40B4-BE49-F238E27FC236}">
                <a16:creationId xmlns:a16="http://schemas.microsoft.com/office/drawing/2014/main" id="{658B2DC8-C647-E458-34CB-AEB7DD220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2" y="1257592"/>
            <a:ext cx="4341979" cy="4537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39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855" y="1192808"/>
            <a:ext cx="7160400" cy="479700"/>
          </a:xfrm>
        </p:spPr>
        <p:txBody>
          <a:bodyPr/>
          <a:lstStyle/>
          <a:p>
            <a:r>
              <a:rPr lang="en-US" dirty="0"/>
              <a:t>POPQ system </a:t>
            </a:r>
          </a:p>
        </p:txBody>
      </p:sp>
      <p:sp>
        <p:nvSpPr>
          <p:cNvPr id="3" name="Text Placeholder 2"/>
          <p:cNvSpPr>
            <a:spLocks noGrp="1"/>
          </p:cNvSpPr>
          <p:nvPr>
            <p:ph type="body" idx="1"/>
          </p:nvPr>
        </p:nvSpPr>
        <p:spPr>
          <a:xfrm>
            <a:off x="354491" y="1841531"/>
            <a:ext cx="3504000" cy="3568669"/>
          </a:xfrm>
        </p:spPr>
        <p:txBody>
          <a:bodyPr/>
          <a:lstStyle/>
          <a:p>
            <a:r>
              <a:rPr lang="en-US" sz="1600" dirty="0"/>
              <a:t>in the </a:t>
            </a:r>
            <a:r>
              <a:rPr lang="en-US" sz="1600" dirty="0">
                <a:solidFill>
                  <a:srgbClr val="FF0000"/>
                </a:solidFill>
              </a:rPr>
              <a:t>POPQ system</a:t>
            </a:r>
            <a:r>
              <a:rPr lang="en-US" sz="1600" dirty="0"/>
              <a:t>, the topography of the vagina is described using six points (two on the anterior vaginal wall, two on the superior vagina, and two on the posterior vaginal wall) and several other measurements </a:t>
            </a:r>
          </a:p>
          <a:p>
            <a:pPr marL="139700" indent="0">
              <a:buNone/>
            </a:pPr>
            <a:endParaRPr lang="en-US" sz="1600" dirty="0"/>
          </a:p>
          <a:p>
            <a:r>
              <a:rPr lang="en-US" sz="1600" dirty="0"/>
              <a:t>During the examination, the maximum extent of prolapse is determined for each of the six points</a:t>
            </a:r>
            <a:r>
              <a:rPr lang="en-US" dirty="0"/>
              <a:t>. </a:t>
            </a:r>
          </a:p>
        </p:txBody>
      </p:sp>
      <p:pic>
        <p:nvPicPr>
          <p:cNvPr id="4" name="Picture 3"/>
          <p:cNvPicPr>
            <a:picLocks noChangeAspect="1"/>
          </p:cNvPicPr>
          <p:nvPr/>
        </p:nvPicPr>
        <p:blipFill>
          <a:blip r:embed="rId2"/>
          <a:stretch>
            <a:fillRect/>
          </a:stretch>
        </p:blipFill>
        <p:spPr>
          <a:xfrm>
            <a:off x="3871386" y="2057400"/>
            <a:ext cx="5085048" cy="4217274"/>
          </a:xfrm>
          <a:prstGeom prst="rect">
            <a:avLst/>
          </a:prstGeom>
        </p:spPr>
      </p:pic>
    </p:spTree>
    <p:extLst>
      <p:ext uri="{BB962C8B-B14F-4D97-AF65-F5344CB8AC3E}">
        <p14:creationId xmlns:p14="http://schemas.microsoft.com/office/powerpoint/2010/main" val="598592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BA43-4650-94B8-94FB-2183D0250932}"/>
              </a:ext>
            </a:extLst>
          </p:cNvPr>
          <p:cNvSpPr>
            <a:spLocks noGrp="1"/>
          </p:cNvSpPr>
          <p:nvPr>
            <p:ph type="title"/>
          </p:nvPr>
        </p:nvSpPr>
        <p:spPr>
          <a:xfrm>
            <a:off x="721298" y="-152399"/>
            <a:ext cx="7430903" cy="1219200"/>
          </a:xfrm>
        </p:spPr>
        <p:txBody>
          <a:bodyPr/>
          <a:lstStyle/>
          <a:p>
            <a:r>
              <a:rPr lang="en-US" sz="4000" dirty="0"/>
              <a:t>measurements</a:t>
            </a:r>
            <a:endParaRPr lang="fa-IR" sz="4000" dirty="0"/>
          </a:p>
        </p:txBody>
      </p:sp>
      <p:sp>
        <p:nvSpPr>
          <p:cNvPr id="3" name="Text Placeholder 2">
            <a:extLst>
              <a:ext uri="{FF2B5EF4-FFF2-40B4-BE49-F238E27FC236}">
                <a16:creationId xmlns:a16="http://schemas.microsoft.com/office/drawing/2014/main" id="{7A5807F8-5513-48AA-5CAB-F07A250D1FAF}"/>
              </a:ext>
            </a:extLst>
          </p:cNvPr>
          <p:cNvSpPr>
            <a:spLocks noGrp="1"/>
          </p:cNvSpPr>
          <p:nvPr>
            <p:ph type="body" idx="1"/>
          </p:nvPr>
        </p:nvSpPr>
        <p:spPr>
          <a:xfrm>
            <a:off x="573631" y="2072664"/>
            <a:ext cx="4356815" cy="3390711"/>
          </a:xfrm>
        </p:spPr>
        <p:txBody>
          <a:bodyPr/>
          <a:lstStyle/>
          <a:p>
            <a:r>
              <a:rPr lang="en-US" sz="2200" dirty="0"/>
              <a:t>Genital hiatus</a:t>
            </a:r>
          </a:p>
          <a:p>
            <a:r>
              <a:rPr lang="en-US" sz="2200" dirty="0"/>
              <a:t>Perineal body</a:t>
            </a:r>
          </a:p>
          <a:p>
            <a:r>
              <a:rPr lang="en-US" sz="2200" dirty="0"/>
              <a:t>Total vaginal </a:t>
            </a:r>
            <a:r>
              <a:rPr lang="en-US" sz="2200" dirty="0" err="1"/>
              <a:t>lenth</a:t>
            </a:r>
            <a:r>
              <a:rPr lang="en-US" sz="2200" dirty="0"/>
              <a:t>(TVL)</a:t>
            </a:r>
            <a:endParaRPr lang="fa-IR" sz="2200" dirty="0"/>
          </a:p>
        </p:txBody>
      </p:sp>
      <p:pic>
        <p:nvPicPr>
          <p:cNvPr id="4" name="Picture 3">
            <a:extLst>
              <a:ext uri="{FF2B5EF4-FFF2-40B4-BE49-F238E27FC236}">
                <a16:creationId xmlns:a16="http://schemas.microsoft.com/office/drawing/2014/main" id="{4FF23554-9127-E85F-4629-AD84A73680A8}"/>
              </a:ext>
            </a:extLst>
          </p:cNvPr>
          <p:cNvPicPr>
            <a:picLocks noChangeAspect="1"/>
          </p:cNvPicPr>
          <p:nvPr/>
        </p:nvPicPr>
        <p:blipFill>
          <a:blip r:embed="rId2"/>
          <a:stretch>
            <a:fillRect/>
          </a:stretch>
        </p:blipFill>
        <p:spPr>
          <a:xfrm>
            <a:off x="4225550" y="857250"/>
            <a:ext cx="4918451" cy="5143500"/>
          </a:xfrm>
          <a:prstGeom prst="rect">
            <a:avLst/>
          </a:prstGeom>
        </p:spPr>
      </p:pic>
    </p:spTree>
    <p:extLst>
      <p:ext uri="{BB962C8B-B14F-4D97-AF65-F5344CB8AC3E}">
        <p14:creationId xmlns:p14="http://schemas.microsoft.com/office/powerpoint/2010/main" val="661483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85950" y="1714500"/>
            <a:ext cx="5886450" cy="3645132"/>
          </a:xfrm>
          <a:prstGeom prst="rect">
            <a:avLst/>
          </a:prstGeom>
        </p:spPr>
      </p:pic>
      <p:pic>
        <p:nvPicPr>
          <p:cNvPr id="5" name="Picture 4"/>
          <p:cNvPicPr>
            <a:picLocks noChangeAspect="1"/>
          </p:cNvPicPr>
          <p:nvPr/>
        </p:nvPicPr>
        <p:blipFill rotWithShape="1">
          <a:blip r:embed="rId3"/>
          <a:srcRect l="5175" t="27531" r="-394" b="38366"/>
          <a:stretch/>
        </p:blipFill>
        <p:spPr>
          <a:xfrm rot="5400000">
            <a:off x="-1227429" y="2874545"/>
            <a:ext cx="4915214" cy="1282154"/>
          </a:xfrm>
          <a:prstGeom prst="rect">
            <a:avLst/>
          </a:prstGeom>
        </p:spPr>
      </p:pic>
    </p:spTree>
    <p:extLst>
      <p:ext uri="{BB962C8B-B14F-4D97-AF65-F5344CB8AC3E}">
        <p14:creationId xmlns:p14="http://schemas.microsoft.com/office/powerpoint/2010/main" val="2745549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354" y="484723"/>
            <a:ext cx="7160400" cy="624745"/>
          </a:xfrm>
        </p:spPr>
        <p:txBody>
          <a:bodyPr/>
          <a:lstStyle/>
          <a:p>
            <a:r>
              <a:rPr lang="en-US" dirty="0"/>
              <a:t>SPECULUM AND BIMANUAL EXAMINATION </a:t>
            </a:r>
          </a:p>
        </p:txBody>
      </p:sp>
      <p:sp>
        <p:nvSpPr>
          <p:cNvPr id="3" name="Text Placeholder 2"/>
          <p:cNvSpPr>
            <a:spLocks noGrp="1"/>
          </p:cNvSpPr>
          <p:nvPr>
            <p:ph type="body" idx="1"/>
          </p:nvPr>
        </p:nvSpPr>
        <p:spPr>
          <a:xfrm>
            <a:off x="991800" y="1481996"/>
            <a:ext cx="7907981" cy="4217419"/>
          </a:xfrm>
        </p:spPr>
        <p:txBody>
          <a:bodyPr/>
          <a:lstStyle/>
          <a:p>
            <a:r>
              <a:rPr lang="en-US" sz="1600" b="1" dirty="0"/>
              <a:t>Prolapse of each anatomic compartment is evaluated as follows:</a:t>
            </a:r>
          </a:p>
          <a:p>
            <a:pPr marL="139700" indent="0">
              <a:buNone/>
            </a:pPr>
            <a:endParaRPr lang="en-US" sz="1600" b="1" dirty="0"/>
          </a:p>
          <a:p>
            <a:r>
              <a:rPr lang="en-US" sz="1600" b="1" dirty="0">
                <a:solidFill>
                  <a:schemeClr val="accent1">
                    <a:lumMod val="75000"/>
                  </a:schemeClr>
                </a:solidFill>
              </a:rPr>
              <a:t>Apical prolapse</a:t>
            </a:r>
            <a:r>
              <a:rPr lang="en-US" sz="1600" dirty="0">
                <a:solidFill>
                  <a:schemeClr val="accent1">
                    <a:lumMod val="75000"/>
                  </a:schemeClr>
                </a:solidFill>
              </a:rPr>
              <a:t>: </a:t>
            </a:r>
            <a:r>
              <a:rPr lang="en-US" sz="1600" dirty="0"/>
              <a:t>(prolapse of the cervix or vaginal vault) – A bivalve speculum is inserted into the vagina and then slowly withdrawn; any descent of the apex is noted. </a:t>
            </a:r>
          </a:p>
        </p:txBody>
      </p:sp>
      <p:pic>
        <p:nvPicPr>
          <p:cNvPr id="4" name="Picture 3"/>
          <p:cNvPicPr>
            <a:picLocks noChangeAspect="1"/>
          </p:cNvPicPr>
          <p:nvPr/>
        </p:nvPicPr>
        <p:blipFill>
          <a:blip r:embed="rId2"/>
          <a:stretch>
            <a:fillRect/>
          </a:stretch>
        </p:blipFill>
        <p:spPr>
          <a:xfrm>
            <a:off x="3569975" y="2917845"/>
            <a:ext cx="4621982" cy="2960087"/>
          </a:xfrm>
          <a:prstGeom prst="rect">
            <a:avLst/>
          </a:prstGeom>
        </p:spPr>
      </p:pic>
    </p:spTree>
    <p:extLst>
      <p:ext uri="{BB962C8B-B14F-4D97-AF65-F5344CB8AC3E}">
        <p14:creationId xmlns:p14="http://schemas.microsoft.com/office/powerpoint/2010/main" val="3800214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llout: Down Arrow 3">
            <a:extLst>
              <a:ext uri="{FF2B5EF4-FFF2-40B4-BE49-F238E27FC236}">
                <a16:creationId xmlns:a16="http://schemas.microsoft.com/office/drawing/2014/main" id="{CC24D8BE-8D5C-4806-848A-72C7068C23E1}"/>
              </a:ext>
            </a:extLst>
          </p:cNvPr>
          <p:cNvSpPr/>
          <p:nvPr/>
        </p:nvSpPr>
        <p:spPr>
          <a:xfrm>
            <a:off x="2514600" y="152400"/>
            <a:ext cx="4495800" cy="1600200"/>
          </a:xfrm>
          <a:prstGeom prst="downArrowCallout">
            <a:avLst/>
          </a:prstGeom>
          <a:ln w="76200"/>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1" dirty="0">
                <a:solidFill>
                  <a:srgbClr val="002060"/>
                </a:solidFill>
              </a:rPr>
              <a:t>Urinary incontinence</a:t>
            </a:r>
          </a:p>
        </p:txBody>
      </p:sp>
      <p:sp>
        <p:nvSpPr>
          <p:cNvPr id="5" name="Rectangle: Rounded Corners 4">
            <a:extLst>
              <a:ext uri="{FF2B5EF4-FFF2-40B4-BE49-F238E27FC236}">
                <a16:creationId xmlns:a16="http://schemas.microsoft.com/office/drawing/2014/main" id="{3DCE981A-6184-4937-9C11-ADC2BF25BB30}"/>
              </a:ext>
            </a:extLst>
          </p:cNvPr>
          <p:cNvSpPr/>
          <p:nvPr/>
        </p:nvSpPr>
        <p:spPr>
          <a:xfrm>
            <a:off x="762000" y="4724400"/>
            <a:ext cx="7924800" cy="1981200"/>
          </a:xfrm>
          <a:prstGeom prst="roundRect">
            <a:avLst/>
          </a:prstGeom>
          <a:ln w="57150"/>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b="1" i="1" dirty="0"/>
          </a:p>
          <a:p>
            <a:pPr algn="ctr"/>
            <a:r>
              <a:rPr lang="en-US" b="1" i="1" dirty="0"/>
              <a:t>It is estimated that nearly </a:t>
            </a:r>
            <a:r>
              <a:rPr lang="en-US" b="1" i="1" dirty="0">
                <a:solidFill>
                  <a:srgbClr val="FF0000"/>
                </a:solidFill>
              </a:rPr>
              <a:t>50 percent </a:t>
            </a:r>
            <a:r>
              <a:rPr lang="en-US" b="1" i="1" dirty="0"/>
              <a:t>of adult women experience urinary</a:t>
            </a:r>
          </a:p>
          <a:p>
            <a:pPr algn="ctr"/>
            <a:endParaRPr lang="en-US" b="1" i="1" dirty="0"/>
          </a:p>
          <a:p>
            <a:pPr algn="ctr"/>
            <a:r>
              <a:rPr lang="en-US" b="1" i="1" dirty="0"/>
              <a:t> incontinence, and only </a:t>
            </a:r>
            <a:r>
              <a:rPr lang="en-US" b="1" i="1" dirty="0">
                <a:solidFill>
                  <a:srgbClr val="FF0000"/>
                </a:solidFill>
              </a:rPr>
              <a:t>25</a:t>
            </a:r>
            <a:r>
              <a:rPr lang="en-US" b="1" i="1" dirty="0"/>
              <a:t> to </a:t>
            </a:r>
            <a:r>
              <a:rPr lang="en-US" b="1" i="1" dirty="0">
                <a:solidFill>
                  <a:srgbClr val="FF0000"/>
                </a:solidFill>
              </a:rPr>
              <a:t>61 percent </a:t>
            </a:r>
            <a:r>
              <a:rPr lang="en-US" b="1" i="1" dirty="0"/>
              <a:t>of symptomatic community-dwelling </a:t>
            </a:r>
          </a:p>
          <a:p>
            <a:pPr algn="ctr"/>
            <a:endParaRPr lang="en-US" b="1" i="1" dirty="0"/>
          </a:p>
          <a:p>
            <a:pPr algn="ctr"/>
            <a:r>
              <a:rPr lang="en-US" b="1" i="1" dirty="0"/>
              <a:t>women seek care </a:t>
            </a:r>
          </a:p>
        </p:txBody>
      </p:sp>
      <p:sp>
        <p:nvSpPr>
          <p:cNvPr id="6" name="Flowchart: Punched Tape 5">
            <a:extLst>
              <a:ext uri="{FF2B5EF4-FFF2-40B4-BE49-F238E27FC236}">
                <a16:creationId xmlns:a16="http://schemas.microsoft.com/office/drawing/2014/main" id="{505F432F-A66C-4B56-A99C-099CF9BBF434}"/>
              </a:ext>
            </a:extLst>
          </p:cNvPr>
          <p:cNvSpPr/>
          <p:nvPr/>
        </p:nvSpPr>
        <p:spPr>
          <a:xfrm>
            <a:off x="562896" y="1981200"/>
            <a:ext cx="8123903" cy="1447800"/>
          </a:xfrm>
          <a:prstGeom prst="flowChartPunchedTap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i="1" dirty="0"/>
              <a:t>The involuntary leakage of urine, is common and undertreated</a:t>
            </a:r>
          </a:p>
          <a:p>
            <a:pPr algn="ctr"/>
            <a:endParaRPr lang="en-US" b="1" i="1" dirty="0"/>
          </a:p>
        </p:txBody>
      </p:sp>
      <p:sp>
        <p:nvSpPr>
          <p:cNvPr id="7" name="Arrow: Down 6">
            <a:extLst>
              <a:ext uri="{FF2B5EF4-FFF2-40B4-BE49-F238E27FC236}">
                <a16:creationId xmlns:a16="http://schemas.microsoft.com/office/drawing/2014/main" id="{B253CE6A-BDA0-409E-A991-442834C26737}"/>
              </a:ext>
            </a:extLst>
          </p:cNvPr>
          <p:cNvSpPr/>
          <p:nvPr/>
        </p:nvSpPr>
        <p:spPr>
          <a:xfrm>
            <a:off x="4572000" y="3733800"/>
            <a:ext cx="533400" cy="685800"/>
          </a:xfrm>
          <a:prstGeom prst="downArrow">
            <a:avLst/>
          </a:prstGeom>
          <a:ln w="57150"/>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7849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SPECULUM AND BIMANUAL EXAMINATION </a:t>
            </a:r>
          </a:p>
        </p:txBody>
      </p:sp>
      <p:sp>
        <p:nvSpPr>
          <p:cNvPr id="3" name="Text Placeholder 2"/>
          <p:cNvSpPr>
            <a:spLocks noGrp="1"/>
          </p:cNvSpPr>
          <p:nvPr>
            <p:ph type="body" idx="1"/>
          </p:nvPr>
        </p:nvSpPr>
        <p:spPr>
          <a:xfrm>
            <a:off x="630426" y="2318171"/>
            <a:ext cx="4225550" cy="2900937"/>
          </a:xfrm>
        </p:spPr>
        <p:txBody>
          <a:bodyPr/>
          <a:lstStyle/>
          <a:p>
            <a:r>
              <a:rPr lang="en-US" sz="1800" b="1" dirty="0">
                <a:solidFill>
                  <a:schemeClr val="accent1">
                    <a:lumMod val="75000"/>
                  </a:schemeClr>
                </a:solidFill>
              </a:rPr>
              <a:t>Anterior vaginal wall</a:t>
            </a:r>
            <a:r>
              <a:rPr lang="en-US" sz="1800" dirty="0">
                <a:solidFill>
                  <a:schemeClr val="accent1">
                    <a:lumMod val="75000"/>
                  </a:schemeClr>
                </a:solidFill>
              </a:rPr>
              <a:t>:</a:t>
            </a:r>
          </a:p>
          <a:p>
            <a:r>
              <a:rPr lang="en-US" sz="1800" dirty="0"/>
              <a:t> A Sims retractor or the posterior blade of a bivalve speculum is inserted into the vagina with gentle pressure on the posterior vaginal wall to isolate visualization of the anterior vaginal wall. </a:t>
            </a:r>
          </a:p>
        </p:txBody>
      </p:sp>
      <p:pic>
        <p:nvPicPr>
          <p:cNvPr id="4" name="Picture 3"/>
          <p:cNvPicPr>
            <a:picLocks noChangeAspect="1"/>
          </p:cNvPicPr>
          <p:nvPr/>
        </p:nvPicPr>
        <p:blipFill>
          <a:blip r:embed="rId2"/>
          <a:stretch>
            <a:fillRect/>
          </a:stretch>
        </p:blipFill>
        <p:spPr>
          <a:xfrm>
            <a:off x="5153891" y="2227288"/>
            <a:ext cx="3425536" cy="3129502"/>
          </a:xfrm>
          <a:prstGeom prst="rect">
            <a:avLst/>
          </a:prstGeom>
        </p:spPr>
      </p:pic>
    </p:spTree>
    <p:extLst>
      <p:ext uri="{BB962C8B-B14F-4D97-AF65-F5344CB8AC3E}">
        <p14:creationId xmlns:p14="http://schemas.microsoft.com/office/powerpoint/2010/main" val="431052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1657350"/>
            <a:ext cx="5886450" cy="3027760"/>
          </a:xfrm>
        </p:spPr>
        <p:txBody>
          <a:bodyPr>
            <a:normAutofit/>
          </a:bodyPr>
          <a:lstStyle/>
          <a:p>
            <a:endParaRPr lang="en-US" sz="4950" i="1" dirty="0">
              <a:solidFill>
                <a:srgbClr val="C00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317" r="47293"/>
          <a:stretch/>
        </p:blipFill>
        <p:spPr bwMode="auto">
          <a:xfrm>
            <a:off x="1465313" y="936763"/>
            <a:ext cx="5509117" cy="4821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767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19200" y="-1235764"/>
            <a:ext cx="6858000" cy="9296400"/>
          </a:xfrm>
          <a:prstGeom prst="rect">
            <a:avLst/>
          </a:prstGeom>
        </p:spPr>
      </p:pic>
    </p:spTree>
    <p:extLst>
      <p:ext uri="{BB962C8B-B14F-4D97-AF65-F5344CB8AC3E}">
        <p14:creationId xmlns:p14="http://schemas.microsoft.com/office/powerpoint/2010/main" val="346975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SPECULUM AND BIMANUAL EXAMINATION </a:t>
            </a:r>
          </a:p>
        </p:txBody>
      </p:sp>
      <p:sp>
        <p:nvSpPr>
          <p:cNvPr id="3" name="Text Placeholder 2"/>
          <p:cNvSpPr>
            <a:spLocks noGrp="1"/>
          </p:cNvSpPr>
          <p:nvPr>
            <p:ph type="body" idx="1"/>
          </p:nvPr>
        </p:nvSpPr>
        <p:spPr>
          <a:xfrm>
            <a:off x="607708" y="1874825"/>
            <a:ext cx="4327781" cy="3824588"/>
          </a:xfrm>
        </p:spPr>
        <p:txBody>
          <a:bodyPr/>
          <a:lstStyle/>
          <a:p>
            <a:r>
              <a:rPr lang="en-US" sz="1800" dirty="0">
                <a:solidFill>
                  <a:schemeClr val="accent1">
                    <a:lumMod val="75000"/>
                  </a:schemeClr>
                </a:solidFill>
              </a:rPr>
              <a:t>Posterior vaginal wall :</a:t>
            </a:r>
          </a:p>
          <a:p>
            <a:r>
              <a:rPr lang="en-US" sz="1800" dirty="0"/>
              <a:t>A Sims retractor or the posterior blade of a bivalve speculum into the vagina with gentle pressure on the anterior vaginal wall to isolate visualization of the posterior vaginal wall. </a:t>
            </a:r>
          </a:p>
        </p:txBody>
      </p:sp>
      <p:pic>
        <p:nvPicPr>
          <p:cNvPr id="4" name="Picture 3"/>
          <p:cNvPicPr>
            <a:picLocks noChangeAspect="1"/>
          </p:cNvPicPr>
          <p:nvPr/>
        </p:nvPicPr>
        <p:blipFill>
          <a:blip r:embed="rId2"/>
          <a:stretch>
            <a:fillRect/>
          </a:stretch>
        </p:blipFill>
        <p:spPr>
          <a:xfrm>
            <a:off x="5116734" y="2127538"/>
            <a:ext cx="3511183" cy="3218584"/>
          </a:xfrm>
          <a:prstGeom prst="rect">
            <a:avLst/>
          </a:prstGeom>
        </p:spPr>
      </p:pic>
    </p:spTree>
    <p:extLst>
      <p:ext uri="{BB962C8B-B14F-4D97-AF65-F5344CB8AC3E}">
        <p14:creationId xmlns:p14="http://schemas.microsoft.com/office/powerpoint/2010/main" val="1195411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800" y="1131889"/>
            <a:ext cx="7160400" cy="479700"/>
          </a:xfrm>
        </p:spPr>
        <p:txBody>
          <a:bodyPr/>
          <a:lstStyle/>
          <a:p>
            <a:r>
              <a:rPr lang="en-US" dirty="0"/>
              <a:t>Pelvic floor muscle testing </a:t>
            </a:r>
          </a:p>
        </p:txBody>
      </p:sp>
      <p:sp>
        <p:nvSpPr>
          <p:cNvPr id="3" name="Text Placeholder 2"/>
          <p:cNvSpPr>
            <a:spLocks noGrp="1"/>
          </p:cNvSpPr>
          <p:nvPr>
            <p:ph type="body" idx="1"/>
          </p:nvPr>
        </p:nvSpPr>
        <p:spPr>
          <a:xfrm>
            <a:off x="770127" y="1689867"/>
            <a:ext cx="7160400" cy="1536511"/>
          </a:xfrm>
        </p:spPr>
        <p:txBody>
          <a:bodyPr/>
          <a:lstStyle/>
          <a:p>
            <a:r>
              <a:rPr lang="en-US" sz="1800" dirty="0"/>
              <a:t>The pelvic floor musculature is inspected to evaluate </a:t>
            </a:r>
            <a:r>
              <a:rPr lang="en-US" sz="1800" b="1" i="1" dirty="0">
                <a:solidFill>
                  <a:srgbClr val="FF0000"/>
                </a:solidFill>
              </a:rPr>
              <a:t>integrity and symmetry</a:t>
            </a:r>
            <a:r>
              <a:rPr lang="en-US" sz="1800" dirty="0"/>
              <a:t>.</a:t>
            </a:r>
          </a:p>
          <a:p>
            <a:r>
              <a:rPr lang="en-US" sz="1800" dirty="0"/>
              <a:t> The examiner should also note the presence of scarring and whether pelvic floor </a:t>
            </a:r>
            <a:r>
              <a:rPr lang="en-US" sz="1800" b="1" dirty="0">
                <a:solidFill>
                  <a:srgbClr val="0070C0"/>
                </a:solidFill>
              </a:rPr>
              <a:t>contraction pulls the perineum inward.</a:t>
            </a:r>
          </a:p>
          <a:p>
            <a:r>
              <a:rPr lang="en-US" sz="1800" dirty="0"/>
              <a:t> Palpation through the vagina or rectum helps in assessing pelvic floor </a:t>
            </a:r>
            <a:r>
              <a:rPr lang="en-US" sz="1800" b="1" dirty="0">
                <a:solidFill>
                  <a:srgbClr val="FF0000"/>
                </a:solidFill>
              </a:rPr>
              <a:t>squeeze strength and </a:t>
            </a:r>
            <a:r>
              <a:rPr lang="en-US" sz="1800" b="1" dirty="0" err="1">
                <a:solidFill>
                  <a:srgbClr val="FF0000"/>
                </a:solidFill>
              </a:rPr>
              <a:t>levator</a:t>
            </a:r>
            <a:r>
              <a:rPr lang="en-US" sz="1800" b="1" dirty="0">
                <a:solidFill>
                  <a:srgbClr val="FF0000"/>
                </a:solidFill>
              </a:rPr>
              <a:t> muscle thickness</a:t>
            </a:r>
            <a:r>
              <a:rPr lang="en-US" sz="1800" dirty="0"/>
              <a:t>. </a:t>
            </a:r>
          </a:p>
        </p:txBody>
      </p:sp>
      <p:pic>
        <p:nvPicPr>
          <p:cNvPr id="4" name="Picture 3"/>
          <p:cNvPicPr>
            <a:picLocks noChangeAspect="1"/>
          </p:cNvPicPr>
          <p:nvPr/>
        </p:nvPicPr>
        <p:blipFill>
          <a:blip r:embed="rId2"/>
          <a:stretch>
            <a:fillRect/>
          </a:stretch>
        </p:blipFill>
        <p:spPr>
          <a:xfrm>
            <a:off x="1643555" y="3810000"/>
            <a:ext cx="6286972" cy="2457450"/>
          </a:xfrm>
          <a:prstGeom prst="rect">
            <a:avLst/>
          </a:prstGeom>
        </p:spPr>
      </p:pic>
    </p:spTree>
    <p:extLst>
      <p:ext uri="{BB962C8B-B14F-4D97-AF65-F5344CB8AC3E}">
        <p14:creationId xmlns:p14="http://schemas.microsoft.com/office/powerpoint/2010/main" val="2771365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Bimanual examination</a:t>
            </a:r>
          </a:p>
        </p:txBody>
      </p:sp>
      <p:pic>
        <p:nvPicPr>
          <p:cNvPr id="5" name="Picture 4"/>
          <p:cNvPicPr>
            <a:picLocks noChangeAspect="1"/>
          </p:cNvPicPr>
          <p:nvPr/>
        </p:nvPicPr>
        <p:blipFill>
          <a:blip r:embed="rId2"/>
          <a:stretch>
            <a:fillRect/>
          </a:stretch>
        </p:blipFill>
        <p:spPr>
          <a:xfrm>
            <a:off x="4681030" y="2101062"/>
            <a:ext cx="3741673" cy="3467825"/>
          </a:xfrm>
          <a:prstGeom prst="rect">
            <a:avLst/>
          </a:prstGeom>
        </p:spPr>
      </p:pic>
      <p:sp>
        <p:nvSpPr>
          <p:cNvPr id="3" name="Text Placeholder 2"/>
          <p:cNvSpPr>
            <a:spLocks noGrp="1"/>
          </p:cNvSpPr>
          <p:nvPr>
            <p:ph type="body" idx="1"/>
          </p:nvPr>
        </p:nvSpPr>
        <p:spPr>
          <a:xfrm>
            <a:off x="386206" y="2339601"/>
            <a:ext cx="3922558" cy="3123775"/>
          </a:xfrm>
        </p:spPr>
        <p:txBody>
          <a:bodyPr/>
          <a:lstStyle/>
          <a:p>
            <a:r>
              <a:rPr lang="en-US" sz="1800" dirty="0"/>
              <a:t>To complete the exam, a bimanual examination is performed in order to evaluate for any coexisting pelvic abnormalities. </a:t>
            </a:r>
          </a:p>
        </p:txBody>
      </p:sp>
    </p:spTree>
    <p:extLst>
      <p:ext uri="{BB962C8B-B14F-4D97-AF65-F5344CB8AC3E}">
        <p14:creationId xmlns:p14="http://schemas.microsoft.com/office/powerpoint/2010/main" val="1433712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B6E7-7CA4-382F-925D-1E25BD4A9678}"/>
              </a:ext>
            </a:extLst>
          </p:cNvPr>
          <p:cNvSpPr>
            <a:spLocks noGrp="1"/>
          </p:cNvSpPr>
          <p:nvPr>
            <p:ph type="title"/>
          </p:nvPr>
        </p:nvSpPr>
        <p:spPr/>
        <p:txBody>
          <a:bodyPr/>
          <a:lstStyle/>
          <a:p>
            <a:endParaRPr lang="fa-IR"/>
          </a:p>
        </p:txBody>
      </p:sp>
      <p:pic>
        <p:nvPicPr>
          <p:cNvPr id="4" name="Picture 3">
            <a:extLst>
              <a:ext uri="{FF2B5EF4-FFF2-40B4-BE49-F238E27FC236}">
                <a16:creationId xmlns:a16="http://schemas.microsoft.com/office/drawing/2014/main" id="{B95CFB6C-82CB-DBD7-226E-52DD9341D42C}"/>
              </a:ext>
            </a:extLst>
          </p:cNvPr>
          <p:cNvPicPr>
            <a:picLocks noChangeAspect="1"/>
          </p:cNvPicPr>
          <p:nvPr/>
        </p:nvPicPr>
        <p:blipFill>
          <a:blip r:embed="rId2"/>
          <a:stretch>
            <a:fillRect/>
          </a:stretch>
        </p:blipFill>
        <p:spPr>
          <a:xfrm>
            <a:off x="779545" y="857251"/>
            <a:ext cx="7160400" cy="5095875"/>
          </a:xfrm>
          <a:prstGeom prst="rect">
            <a:avLst/>
          </a:prstGeom>
        </p:spPr>
      </p:pic>
      <p:sp>
        <p:nvSpPr>
          <p:cNvPr id="3" name="Text Placeholder 2">
            <a:extLst>
              <a:ext uri="{FF2B5EF4-FFF2-40B4-BE49-F238E27FC236}">
                <a16:creationId xmlns:a16="http://schemas.microsoft.com/office/drawing/2014/main" id="{6EF5E6F9-9A5A-DB0C-B16F-A955CFB7B1F1}"/>
              </a:ext>
            </a:extLst>
          </p:cNvPr>
          <p:cNvSpPr>
            <a:spLocks noGrp="1"/>
          </p:cNvSpPr>
          <p:nvPr>
            <p:ph type="body" idx="1"/>
          </p:nvPr>
        </p:nvSpPr>
        <p:spPr/>
        <p:txBody>
          <a:bodyPr/>
          <a:lstStyle/>
          <a:p>
            <a:endParaRPr lang="fa-IR" dirty="0"/>
          </a:p>
        </p:txBody>
      </p:sp>
    </p:spTree>
    <p:extLst>
      <p:ext uri="{BB962C8B-B14F-4D97-AF65-F5344CB8AC3E}">
        <p14:creationId xmlns:p14="http://schemas.microsoft.com/office/powerpoint/2010/main" val="2572402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9756"/>
          <a:stretch/>
        </p:blipFill>
        <p:spPr>
          <a:xfrm>
            <a:off x="3031583" y="857252"/>
            <a:ext cx="4729549" cy="4268129"/>
          </a:xfrm>
          <a:prstGeom prst="rect">
            <a:avLst/>
          </a:prstGeom>
        </p:spPr>
      </p:pic>
      <p:pic>
        <p:nvPicPr>
          <p:cNvPr id="5" name="Picture 4"/>
          <p:cNvPicPr>
            <a:picLocks noChangeAspect="1"/>
          </p:cNvPicPr>
          <p:nvPr/>
        </p:nvPicPr>
        <p:blipFill>
          <a:blip r:embed="rId3"/>
          <a:stretch>
            <a:fillRect/>
          </a:stretch>
        </p:blipFill>
        <p:spPr>
          <a:xfrm>
            <a:off x="2161388" y="5029200"/>
            <a:ext cx="3257550" cy="668318"/>
          </a:xfrm>
          <a:prstGeom prst="rect">
            <a:avLst/>
          </a:prstGeom>
        </p:spPr>
      </p:pic>
      <p:sp>
        <p:nvSpPr>
          <p:cNvPr id="3" name="Rectangle 2"/>
          <p:cNvSpPr/>
          <p:nvPr/>
        </p:nvSpPr>
        <p:spPr>
          <a:xfrm rot="1642436">
            <a:off x="4497892" y="2673140"/>
            <a:ext cx="514351" cy="30008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68580" tIns="34290" rIns="68580" bIns="34290">
            <a:spAutoFit/>
          </a:bodyPr>
          <a:lstStyle/>
          <a:p>
            <a:pPr algn="ctr"/>
            <a:r>
              <a:rPr lang="fa-IR" sz="1500" dirty="0">
                <a:ln w="0"/>
                <a:effectLst>
                  <a:outerShdw blurRad="38100" dist="19050" dir="2700000" algn="tl" rotWithShape="0">
                    <a:schemeClr val="dk1">
                      <a:alpha val="40000"/>
                    </a:schemeClr>
                  </a:outerShdw>
                </a:effectLst>
              </a:rPr>
              <a:t>1-</a:t>
            </a:r>
            <a:endParaRPr lang="en-US" sz="150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rot="1642436">
            <a:off x="4326442" y="3187548"/>
            <a:ext cx="514351" cy="300082"/>
          </a:xfrm>
          <a:prstGeom prst="rect">
            <a:avLst/>
          </a:prstGeom>
          <a:noFill/>
          <a:ln>
            <a:noFill/>
          </a:ln>
        </p:spPr>
        <p:style>
          <a:lnRef idx="2">
            <a:schemeClr val="accent6"/>
          </a:lnRef>
          <a:fillRef idx="1001">
            <a:schemeClr val="lt1"/>
          </a:fillRef>
          <a:effectRef idx="0">
            <a:schemeClr val="accent6"/>
          </a:effectRef>
          <a:fontRef idx="minor">
            <a:schemeClr val="dk1"/>
          </a:fontRef>
        </p:style>
        <p:txBody>
          <a:bodyPr wrap="square" lIns="68580" tIns="34290" rIns="68580" bIns="34290">
            <a:spAutoFit/>
          </a:bodyPr>
          <a:lstStyle/>
          <a:p>
            <a:pPr algn="ctr"/>
            <a:r>
              <a:rPr lang="fa-IR" sz="1500" dirty="0">
                <a:ln w="0"/>
                <a:solidFill>
                  <a:schemeClr val="tx1"/>
                </a:solidFill>
                <a:effectLst>
                  <a:outerShdw blurRad="38100" dist="19050" dir="2700000" algn="tl" rotWithShape="0">
                    <a:schemeClr val="dk1">
                      <a:alpha val="40000"/>
                    </a:schemeClr>
                  </a:outerShdw>
                </a:effectLst>
              </a:rPr>
              <a:t>1+</a:t>
            </a:r>
            <a:endParaRPr lang="en-US" sz="1500" dirty="0">
              <a:ln w="0"/>
              <a:solidFill>
                <a:schemeClr val="tx1"/>
              </a:solidFill>
              <a:effectLst>
                <a:outerShdw blurRad="38100" dist="19050" dir="2700000" algn="tl" rotWithShape="0">
                  <a:schemeClr val="dk1">
                    <a:alpha val="40000"/>
                  </a:schemeClr>
                </a:outerShdw>
              </a:effectLst>
            </a:endParaRPr>
          </a:p>
        </p:txBody>
      </p:sp>
      <p:sp>
        <p:nvSpPr>
          <p:cNvPr id="9" name="Rectangle 8"/>
          <p:cNvSpPr/>
          <p:nvPr/>
        </p:nvSpPr>
        <p:spPr>
          <a:xfrm rot="1641435">
            <a:off x="6538044" y="4521643"/>
            <a:ext cx="1438534" cy="692497"/>
          </a:xfrm>
          <a:prstGeom prst="rect">
            <a:avLst/>
          </a:prstGeom>
          <a:noFill/>
        </p:spPr>
        <p:txBody>
          <a:bodyPr wrap="none" lIns="68580" tIns="34290" rIns="68580" bIns="34290">
            <a:spAutoFit/>
          </a:bodyPr>
          <a:lstStyle/>
          <a:p>
            <a:pPr algn="ctr"/>
            <a:r>
              <a:rPr lang="en-US" sz="4050" dirty="0">
                <a:ln w="0"/>
                <a:effectLst>
                  <a:outerShdw blurRad="38100" dist="19050" dir="2700000" algn="tl" rotWithShape="0">
                    <a:schemeClr val="dk1">
                      <a:alpha val="40000"/>
                    </a:schemeClr>
                  </a:outerShdw>
                </a:effectLst>
              </a:rPr>
              <a:t> </a:t>
            </a:r>
            <a:r>
              <a:rPr lang="en-US" sz="2400" dirty="0">
                <a:ln w="0"/>
                <a:effectLst>
                  <a:outerShdw blurRad="38100" dist="19050" dir="2700000" algn="tl" rotWithShape="0">
                    <a:schemeClr val="dk1">
                      <a:alpha val="40000"/>
                    </a:schemeClr>
                  </a:outerShdw>
                </a:effectLst>
              </a:rPr>
              <a:t>+ (TVL -2)</a:t>
            </a:r>
          </a:p>
        </p:txBody>
      </p:sp>
      <p:sp>
        <p:nvSpPr>
          <p:cNvPr id="10" name="Rectangle 9"/>
          <p:cNvSpPr/>
          <p:nvPr/>
        </p:nvSpPr>
        <p:spPr>
          <a:xfrm rot="1598935">
            <a:off x="7220750" y="3505788"/>
            <a:ext cx="1308371" cy="461665"/>
          </a:xfrm>
          <a:prstGeom prst="rect">
            <a:avLst/>
          </a:prstGeom>
        </p:spPr>
        <p:txBody>
          <a:bodyPr wrap="none">
            <a:spAutoFit/>
          </a:bodyPr>
          <a:lstStyle/>
          <a:p>
            <a:pPr algn="ctr"/>
            <a:r>
              <a:rPr lang="en-US" sz="2400" dirty="0">
                <a:ln w="0"/>
                <a:effectLst>
                  <a:outerShdw blurRad="38100" dist="19050" dir="2700000" algn="tl" rotWithShape="0">
                    <a:schemeClr val="dk1">
                      <a:alpha val="40000"/>
                    </a:schemeClr>
                  </a:outerShdw>
                </a:effectLst>
              </a:rPr>
              <a:t>- (TVL -2)</a:t>
            </a:r>
          </a:p>
        </p:txBody>
      </p:sp>
    </p:spTree>
    <p:extLst>
      <p:ext uri="{BB962C8B-B14F-4D97-AF65-F5344CB8AC3E}">
        <p14:creationId xmlns:p14="http://schemas.microsoft.com/office/powerpoint/2010/main" val="6018450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BDC5AE-EFD3-29EC-467E-326C2AF267E2}"/>
              </a:ext>
            </a:extLst>
          </p:cNvPr>
          <p:cNvPicPr>
            <a:picLocks noChangeAspect="1"/>
          </p:cNvPicPr>
          <p:nvPr/>
        </p:nvPicPr>
        <p:blipFill>
          <a:blip r:embed="rId2"/>
          <a:stretch>
            <a:fillRect/>
          </a:stretch>
        </p:blipFill>
        <p:spPr>
          <a:xfrm>
            <a:off x="1257014" y="857251"/>
            <a:ext cx="6629975" cy="5143499"/>
          </a:xfrm>
          <a:prstGeom prst="rect">
            <a:avLst/>
          </a:prstGeom>
        </p:spPr>
      </p:pic>
    </p:spTree>
    <p:extLst>
      <p:ext uri="{BB962C8B-B14F-4D97-AF65-F5344CB8AC3E}">
        <p14:creationId xmlns:p14="http://schemas.microsoft.com/office/powerpoint/2010/main" val="24748966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1257300" y="1143001"/>
          <a:ext cx="6743700" cy="4442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0220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3A292FA7-B0D4-49C9-829A-6D3F940E30A7}"/>
              </a:ext>
            </a:extLst>
          </p:cNvPr>
          <p:cNvSpPr/>
          <p:nvPr/>
        </p:nvSpPr>
        <p:spPr>
          <a:xfrm>
            <a:off x="2286000" y="228600"/>
            <a:ext cx="4419600" cy="144780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i="1" dirty="0">
                <a:solidFill>
                  <a:srgbClr val="C00000"/>
                </a:solidFill>
              </a:rPr>
              <a:t>IMPACT ON HEALTH</a:t>
            </a:r>
          </a:p>
        </p:txBody>
      </p:sp>
      <p:sp>
        <p:nvSpPr>
          <p:cNvPr id="4" name="Oval 3">
            <a:extLst>
              <a:ext uri="{FF2B5EF4-FFF2-40B4-BE49-F238E27FC236}">
                <a16:creationId xmlns:a16="http://schemas.microsoft.com/office/drawing/2014/main" id="{F5223689-E3E7-4523-9408-E7374CED2CFE}"/>
              </a:ext>
            </a:extLst>
          </p:cNvPr>
          <p:cNvSpPr/>
          <p:nvPr/>
        </p:nvSpPr>
        <p:spPr>
          <a:xfrm>
            <a:off x="1066800" y="2286000"/>
            <a:ext cx="2819400" cy="1371600"/>
          </a:xfrm>
          <a:prstGeom prst="ellipse">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i="1" dirty="0">
                <a:solidFill>
                  <a:srgbClr val="FF0000"/>
                </a:solidFill>
              </a:rPr>
              <a:t>Quality of life</a:t>
            </a:r>
          </a:p>
        </p:txBody>
      </p:sp>
      <p:sp>
        <p:nvSpPr>
          <p:cNvPr id="5" name="Oval 4">
            <a:extLst>
              <a:ext uri="{FF2B5EF4-FFF2-40B4-BE49-F238E27FC236}">
                <a16:creationId xmlns:a16="http://schemas.microsoft.com/office/drawing/2014/main" id="{3401B42C-7F88-49E0-9AE4-D9E056D6EA00}"/>
              </a:ext>
            </a:extLst>
          </p:cNvPr>
          <p:cNvSpPr/>
          <p:nvPr/>
        </p:nvSpPr>
        <p:spPr>
          <a:xfrm>
            <a:off x="5619134" y="2286000"/>
            <a:ext cx="2819399" cy="1378974"/>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i="1" dirty="0">
                <a:solidFill>
                  <a:srgbClr val="92D050"/>
                </a:solidFill>
              </a:rPr>
              <a:t>Sexual dysfunction</a:t>
            </a:r>
          </a:p>
        </p:txBody>
      </p:sp>
      <p:sp>
        <p:nvSpPr>
          <p:cNvPr id="6" name="Oval 5">
            <a:extLst>
              <a:ext uri="{FF2B5EF4-FFF2-40B4-BE49-F238E27FC236}">
                <a16:creationId xmlns:a16="http://schemas.microsoft.com/office/drawing/2014/main" id="{96803E31-EE1B-494F-9AB5-5C225FF154C0}"/>
              </a:ext>
            </a:extLst>
          </p:cNvPr>
          <p:cNvSpPr/>
          <p:nvPr/>
        </p:nvSpPr>
        <p:spPr>
          <a:xfrm>
            <a:off x="1012722" y="4648200"/>
            <a:ext cx="2873477" cy="1371600"/>
          </a:xfrm>
          <a:prstGeom prst="ellipse">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i="1" dirty="0">
                <a:solidFill>
                  <a:srgbClr val="FFC000"/>
                </a:solidFill>
              </a:rPr>
              <a:t>Morbidity</a:t>
            </a:r>
          </a:p>
        </p:txBody>
      </p:sp>
      <p:sp>
        <p:nvSpPr>
          <p:cNvPr id="7" name="Oval 6">
            <a:extLst>
              <a:ext uri="{FF2B5EF4-FFF2-40B4-BE49-F238E27FC236}">
                <a16:creationId xmlns:a16="http://schemas.microsoft.com/office/drawing/2014/main" id="{5501E54D-7FBC-4794-A4B1-B35C519D21D4}"/>
              </a:ext>
            </a:extLst>
          </p:cNvPr>
          <p:cNvSpPr/>
          <p:nvPr/>
        </p:nvSpPr>
        <p:spPr>
          <a:xfrm>
            <a:off x="5847735" y="4508090"/>
            <a:ext cx="2667000" cy="1371600"/>
          </a:xfrm>
          <a:prstGeom prst="ellipse">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b="1" i="1" dirty="0">
                <a:solidFill>
                  <a:srgbClr val="00B0F0"/>
                </a:solidFill>
              </a:rPr>
              <a:t>Increased caregiver burden</a:t>
            </a:r>
          </a:p>
        </p:txBody>
      </p:sp>
    </p:spTree>
    <p:extLst>
      <p:ext uri="{BB962C8B-B14F-4D97-AF65-F5344CB8AC3E}">
        <p14:creationId xmlns:p14="http://schemas.microsoft.com/office/powerpoint/2010/main" val="371411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143000" y="971550"/>
            <a:ext cx="6743700" cy="4914900"/>
          </a:xfrm>
        </p:spPr>
        <p:txBody>
          <a:bodyPr>
            <a:normAutofit/>
          </a:bodyPr>
          <a:lstStyle/>
          <a:p>
            <a:pPr marL="0" indent="0" algn="ctr">
              <a:buNone/>
            </a:pPr>
            <a:r>
              <a:rPr lang="en-US" sz="2700" b="1" i="1" dirty="0">
                <a:solidFill>
                  <a:srgbClr val="6600FF"/>
                </a:solidFill>
              </a:rPr>
              <a:t>*** Bladder Diary:</a:t>
            </a:r>
            <a:endParaRPr lang="en-US" sz="1500" b="1" i="1" dirty="0">
              <a:solidFill>
                <a:srgbClr val="6600FF"/>
              </a:solidFill>
            </a:endParaRPr>
          </a:p>
          <a:p>
            <a:pPr marL="0" indent="0" algn="ctr">
              <a:buNone/>
            </a:pPr>
            <a:r>
              <a:rPr lang="en-US" sz="1500" b="1" i="1" dirty="0"/>
              <a:t>* Particularly in patients in whom the etiology of urinary incontinence is </a:t>
            </a:r>
            <a:r>
              <a:rPr lang="en-US" sz="1500" b="1" i="1" dirty="0">
                <a:solidFill>
                  <a:srgbClr val="FF0000"/>
                </a:solidFill>
              </a:rPr>
              <a:t>UNCERTAIN</a:t>
            </a:r>
            <a:r>
              <a:rPr lang="en-US" sz="1500" i="1" dirty="0"/>
              <a:t>.</a:t>
            </a:r>
          </a:p>
          <a:p>
            <a:endParaRPr lang="en-US" sz="2400" i="1" dirty="0"/>
          </a:p>
        </p:txBody>
      </p:sp>
      <p:pic>
        <p:nvPicPr>
          <p:cNvPr id="4" name="Picture 3">
            <a:extLst>
              <a:ext uri="{FF2B5EF4-FFF2-40B4-BE49-F238E27FC236}">
                <a16:creationId xmlns:a16="http://schemas.microsoft.com/office/drawing/2014/main" id="{1CEEEB49-2739-93BA-58CD-2F36B267D2EA}"/>
              </a:ext>
            </a:extLst>
          </p:cNvPr>
          <p:cNvPicPr>
            <a:picLocks noChangeAspect="1"/>
          </p:cNvPicPr>
          <p:nvPr/>
        </p:nvPicPr>
        <p:blipFill>
          <a:blip r:embed="rId2"/>
          <a:stretch>
            <a:fillRect/>
          </a:stretch>
        </p:blipFill>
        <p:spPr>
          <a:xfrm>
            <a:off x="2685888" y="1885950"/>
            <a:ext cx="4252795" cy="4171950"/>
          </a:xfrm>
          <a:prstGeom prst="rect">
            <a:avLst/>
          </a:prstGeom>
        </p:spPr>
      </p:pic>
    </p:spTree>
    <p:extLst>
      <p:ext uri="{BB962C8B-B14F-4D97-AF65-F5344CB8AC3E}">
        <p14:creationId xmlns:p14="http://schemas.microsoft.com/office/powerpoint/2010/main" val="1282830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286000"/>
            <a:ext cx="6172200" cy="1894362"/>
          </a:xfrm>
        </p:spPr>
        <p:txBody>
          <a:bodyPr/>
          <a:lstStyle/>
          <a:p>
            <a:r>
              <a:rPr lang="en-US" dirty="0"/>
              <a:t> </a:t>
            </a:r>
          </a:p>
        </p:txBody>
      </p:sp>
      <p:sp>
        <p:nvSpPr>
          <p:cNvPr id="3" name="Content Placeholder 2"/>
          <p:cNvSpPr>
            <a:spLocks noGrp="1"/>
          </p:cNvSpPr>
          <p:nvPr>
            <p:ph type="subTitle" idx="1"/>
          </p:nvPr>
        </p:nvSpPr>
        <p:spPr>
          <a:xfrm>
            <a:off x="228600" y="381000"/>
            <a:ext cx="8763000" cy="6222522"/>
          </a:xfrm>
        </p:spPr>
        <p:txBody>
          <a:bodyPr/>
          <a:lstStyle/>
          <a:p>
            <a:pPr marL="0" indent="0">
              <a:buNone/>
            </a:pPr>
            <a:r>
              <a:rPr lang="en-US" b="1" i="1" dirty="0">
                <a:solidFill>
                  <a:srgbClr val="BE12AA"/>
                </a:solidFill>
              </a:rPr>
              <a:t> </a:t>
            </a:r>
            <a:r>
              <a:rPr lang="en-US" sz="4000" b="1" i="1" dirty="0">
                <a:solidFill>
                  <a:srgbClr val="BE12AA"/>
                </a:solidFill>
              </a:rPr>
              <a:t> Post void Residual Volume ???</a:t>
            </a:r>
            <a:endParaRPr lang="en-US" sz="4000" dirty="0">
              <a:solidFill>
                <a:srgbClr val="BE12AA"/>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6400"/>
            <a:ext cx="7924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6222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310049758"/>
              </p:ext>
            </p:extLst>
          </p:nvPr>
        </p:nvGraphicFramePr>
        <p:xfrm>
          <a:off x="76200" y="-4482"/>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955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5AF4FA17-2EA0-4532-A929-5ADCE02B79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7FB1BE05-F0A6-41BA-9DAE-B4F7626DF3FE}"/>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E52E8798-DA23-4676-861E-B23B0BC02C4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7877A7E9-2EDE-41F5-9FB0-15A3DF6BBF80}"/>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889E3AD8-C0CC-4A1D-B1DE-A0FE808A5659}"/>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88158C9A-959B-4969-878C-20D5B3F71D92}"/>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CD3FDD95-C26C-42D2-8B7F-5D70B8ACB96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FCAD37DF-2C80-4D0F-B663-E323CB748243}"/>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2DAA0F24-3859-4816-BCA4-3F11FE6C057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5137BA48-4E9D-44E8-9071-9F7F1D673090}"/>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D7D85F3A-DA13-481C-8088-D5F8FB4C9A1A}"/>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graphicEl>
                                              <a:dgm id="{D5BA4384-B35A-4C27-8BEC-78C11098B981}"/>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graphicEl>
                                              <a:dgm id="{9C0B3287-8821-42EA-85C2-15D9FC6286B2}"/>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graphicEl>
                                              <a:dgm id="{35D46FB4-291A-4DF5-A982-0D3AA0CC2058}"/>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graphicEl>
                                              <a:dgm id="{84467F9E-613C-4071-8EBC-699926A5B72F}"/>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graphicEl>
                                              <a:dgm id="{7D948121-EC74-4730-9B25-70D83D63F9C8}"/>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graphicEl>
                                              <a:dgm id="{C711A2BB-1460-4571-BC36-0A725DA6184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EF2E864C-78E6-49D2-AD6B-9F1426A381EC}"/>
              </a:ext>
            </a:extLst>
          </p:cNvPr>
          <p:cNvSpPr/>
          <p:nvPr/>
        </p:nvSpPr>
        <p:spPr>
          <a:xfrm>
            <a:off x="2590800" y="76200"/>
            <a:ext cx="4267200" cy="1447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PVR</a:t>
            </a:r>
          </a:p>
        </p:txBody>
      </p:sp>
      <p:sp>
        <p:nvSpPr>
          <p:cNvPr id="4" name="Rectangle: Diagonal Corners Rounded 3">
            <a:extLst>
              <a:ext uri="{FF2B5EF4-FFF2-40B4-BE49-F238E27FC236}">
                <a16:creationId xmlns:a16="http://schemas.microsoft.com/office/drawing/2014/main" id="{A063D395-E3CE-4F92-B54B-82DBFFDAA082}"/>
              </a:ext>
            </a:extLst>
          </p:cNvPr>
          <p:cNvSpPr/>
          <p:nvPr/>
        </p:nvSpPr>
        <p:spPr>
          <a:xfrm>
            <a:off x="385914" y="2057400"/>
            <a:ext cx="3652685" cy="4495800"/>
          </a:xfrm>
          <a:prstGeom prst="round2DiagRect">
            <a:avLst/>
          </a:prstGeom>
          <a:ln w="57150"/>
        </p:spPr>
        <p:style>
          <a:lnRef idx="1">
            <a:schemeClr val="accent3"/>
          </a:lnRef>
          <a:fillRef idx="2">
            <a:schemeClr val="accent3"/>
          </a:fillRef>
          <a:effectRef idx="1">
            <a:schemeClr val="accent3"/>
          </a:effectRef>
          <a:fontRef idx="minor">
            <a:schemeClr val="dk1"/>
          </a:fontRef>
        </p:style>
        <p:txBody>
          <a:bodyPr rtlCol="0" anchor="ctr"/>
          <a:lstStyle/>
          <a:p>
            <a:pPr marL="0" indent="0" algn="r">
              <a:buNone/>
            </a:pPr>
            <a:r>
              <a:rPr lang="fa-IR" sz="2000" dirty="0"/>
              <a:t>1 - بیماری های نورولوژیکی خاص</a:t>
            </a:r>
            <a:endParaRPr lang="en-US" sz="2000" dirty="0"/>
          </a:p>
          <a:p>
            <a:pPr marL="0" indent="0" algn="r">
              <a:buNone/>
            </a:pPr>
            <a:endParaRPr lang="fa-IR" sz="2000" dirty="0"/>
          </a:p>
          <a:p>
            <a:pPr marL="0" indent="0" algn="r">
              <a:buNone/>
            </a:pPr>
            <a:r>
              <a:rPr lang="fa-IR" sz="2000" dirty="0"/>
              <a:t>2 - عفونت ادراری تکرار شونده</a:t>
            </a:r>
            <a:endParaRPr lang="en-US" sz="2000" dirty="0"/>
          </a:p>
          <a:p>
            <a:pPr marL="0" indent="0" algn="r">
              <a:buNone/>
            </a:pPr>
            <a:endParaRPr lang="fa-IR" sz="2000" dirty="0"/>
          </a:p>
          <a:p>
            <a:pPr marL="0" indent="0" algn="r">
              <a:buNone/>
            </a:pPr>
            <a:r>
              <a:rPr lang="fa-IR" sz="2000" dirty="0"/>
              <a:t>3 - فعالیت ضعیف دترسور</a:t>
            </a:r>
            <a:endParaRPr lang="en-US" sz="2000" dirty="0"/>
          </a:p>
          <a:p>
            <a:pPr marL="0" indent="0" algn="r">
              <a:buNone/>
            </a:pPr>
            <a:endParaRPr lang="fa-IR" sz="2000" dirty="0"/>
          </a:p>
          <a:p>
            <a:pPr marL="0" indent="0" algn="r">
              <a:buNone/>
            </a:pPr>
            <a:r>
              <a:rPr lang="fa-IR" sz="2000" dirty="0"/>
              <a:t>4 - انسداد خروجی مثانه</a:t>
            </a:r>
            <a:endParaRPr lang="en-US" sz="2000" dirty="0"/>
          </a:p>
          <a:p>
            <a:pPr marL="0" indent="0" algn="r">
              <a:buNone/>
            </a:pPr>
            <a:endParaRPr lang="fa-IR" sz="2000" dirty="0"/>
          </a:p>
          <a:p>
            <a:pPr marL="0" indent="0" algn="r">
              <a:buNone/>
            </a:pPr>
            <a:r>
              <a:rPr lang="fa-IR" sz="2000" dirty="0"/>
              <a:t>5 - سابقه احتباس ادراری</a:t>
            </a:r>
          </a:p>
        </p:txBody>
      </p:sp>
      <p:sp>
        <p:nvSpPr>
          <p:cNvPr id="5" name="Rectangle: Diagonal Corners Rounded 4">
            <a:extLst>
              <a:ext uri="{FF2B5EF4-FFF2-40B4-BE49-F238E27FC236}">
                <a16:creationId xmlns:a16="http://schemas.microsoft.com/office/drawing/2014/main" id="{80EE8F6B-6E2A-4F9F-8566-A9AF47D5CCBB}"/>
              </a:ext>
            </a:extLst>
          </p:cNvPr>
          <p:cNvSpPr/>
          <p:nvPr/>
        </p:nvSpPr>
        <p:spPr>
          <a:xfrm>
            <a:off x="5334002" y="2057400"/>
            <a:ext cx="3581398" cy="4343400"/>
          </a:xfrm>
          <a:prstGeom prst="round2DiagRect">
            <a:avLst/>
          </a:prstGeom>
          <a:ln w="57150"/>
        </p:spPr>
        <p:style>
          <a:lnRef idx="1">
            <a:schemeClr val="accent6"/>
          </a:lnRef>
          <a:fillRef idx="2">
            <a:schemeClr val="accent6"/>
          </a:fillRef>
          <a:effectRef idx="1">
            <a:schemeClr val="accent6"/>
          </a:effectRef>
          <a:fontRef idx="minor">
            <a:schemeClr val="dk1"/>
          </a:fontRef>
        </p:style>
        <p:txBody>
          <a:bodyPr rtlCol="0" anchor="ctr"/>
          <a:lstStyle/>
          <a:p>
            <a:pPr marL="0" indent="0" algn="r">
              <a:buNone/>
            </a:pPr>
            <a:r>
              <a:rPr lang="fa-IR" sz="2000" dirty="0"/>
              <a:t>6 - یبوست شدید</a:t>
            </a:r>
            <a:endParaRPr lang="en-US" sz="2000" dirty="0"/>
          </a:p>
          <a:p>
            <a:pPr marL="0" indent="0" algn="r">
              <a:buNone/>
            </a:pPr>
            <a:endParaRPr lang="fa-IR" sz="2000" dirty="0"/>
          </a:p>
          <a:p>
            <a:pPr marL="0" indent="0" algn="r">
              <a:buNone/>
            </a:pPr>
            <a:r>
              <a:rPr lang="fa-IR" sz="2000" dirty="0"/>
              <a:t>7 - دیابت با نوروپاتی محیطی</a:t>
            </a:r>
            <a:endParaRPr lang="en-US" sz="2000" dirty="0"/>
          </a:p>
          <a:p>
            <a:pPr marL="0" indent="0" algn="r">
              <a:buNone/>
            </a:pPr>
            <a:endParaRPr lang="fa-IR" sz="2000" dirty="0"/>
          </a:p>
          <a:p>
            <a:pPr marL="0" indent="0" algn="r">
              <a:buNone/>
            </a:pPr>
            <a:r>
              <a:rPr lang="fa-IR" sz="2000" dirty="0"/>
              <a:t>8 - پرولاپس شدید ارگان لگنی</a:t>
            </a:r>
            <a:endParaRPr lang="en-US" sz="2000" dirty="0"/>
          </a:p>
          <a:p>
            <a:pPr marL="0" indent="0" algn="r">
              <a:buNone/>
            </a:pPr>
            <a:endParaRPr lang="fa-IR" sz="2000" dirty="0"/>
          </a:p>
          <a:p>
            <a:pPr marL="0" indent="0" algn="r">
              <a:buNone/>
            </a:pPr>
            <a:r>
              <a:rPr lang="fa-IR" sz="2000" dirty="0"/>
              <a:t>9 - شروع جدید یا عود بی اختیاری پس از جراحی بی اختیاری</a:t>
            </a:r>
            <a:endParaRPr lang="en-US" sz="2000" dirty="0"/>
          </a:p>
          <a:p>
            <a:pPr marL="0" indent="0" algn="r">
              <a:buNone/>
            </a:pPr>
            <a:endParaRPr lang="fa-IR" sz="2000" dirty="0"/>
          </a:p>
          <a:p>
            <a:pPr marL="0" indent="0" algn="r">
              <a:buNone/>
            </a:pPr>
            <a:r>
              <a:rPr lang="fa-IR" sz="2000" dirty="0"/>
              <a:t>10- داروهایی که قدرت انقباض دترسور را کاهش می دهند یا تون اسفنکتر را افزایش میدهند</a:t>
            </a:r>
          </a:p>
        </p:txBody>
      </p:sp>
    </p:spTree>
    <p:extLst>
      <p:ext uri="{BB962C8B-B14F-4D97-AF65-F5344CB8AC3E}">
        <p14:creationId xmlns:p14="http://schemas.microsoft.com/office/powerpoint/2010/main" val="2116565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846886711"/>
              </p:ext>
            </p:extLst>
          </p:nvPr>
        </p:nvGraphicFramePr>
        <p:xfrm>
          <a:off x="304800" y="609600"/>
          <a:ext cx="8291513" cy="5419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tar: 5 Points 1">
            <a:extLst>
              <a:ext uri="{FF2B5EF4-FFF2-40B4-BE49-F238E27FC236}">
                <a16:creationId xmlns:a16="http://schemas.microsoft.com/office/drawing/2014/main" id="{58D34984-1396-4005-8B7F-CFEEA2AAC925}"/>
              </a:ext>
            </a:extLst>
          </p:cNvPr>
          <p:cNvSpPr/>
          <p:nvPr/>
        </p:nvSpPr>
        <p:spPr>
          <a:xfrm>
            <a:off x="8153400" y="3733800"/>
            <a:ext cx="304800" cy="228600"/>
          </a:xfrm>
          <a:prstGeom prst="star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542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95400" y="304800"/>
            <a:ext cx="6172200" cy="1524000"/>
          </a:xfrm>
        </p:spPr>
        <p:txBody>
          <a:bodyPr>
            <a:normAutofit/>
          </a:bodyPr>
          <a:lstStyle/>
          <a:p>
            <a:pPr algn="ctr"/>
            <a:r>
              <a:rPr lang="en-US" sz="4800" b="1" i="1" dirty="0">
                <a:solidFill>
                  <a:srgbClr val="C00000"/>
                </a:solidFill>
              </a:rPr>
              <a:t>Laboratory  tests</a:t>
            </a:r>
          </a:p>
        </p:txBody>
      </p:sp>
      <p:sp>
        <p:nvSpPr>
          <p:cNvPr id="5" name="Subtitle 4"/>
          <p:cNvSpPr>
            <a:spLocks noGrp="1"/>
          </p:cNvSpPr>
          <p:nvPr>
            <p:ph type="subTitle" idx="1"/>
          </p:nvPr>
        </p:nvSpPr>
        <p:spPr>
          <a:xfrm>
            <a:off x="1143000" y="2514600"/>
            <a:ext cx="6172200" cy="1371600"/>
          </a:xfrm>
        </p:spPr>
        <p:txBody>
          <a:bodyPr>
            <a:noAutofit/>
          </a:bodyPr>
          <a:lstStyle/>
          <a:p>
            <a:r>
              <a:rPr lang="en-US" sz="4800" b="1" i="1" dirty="0">
                <a:solidFill>
                  <a:srgbClr val="00B050"/>
                </a:solidFill>
              </a:rPr>
              <a:t>FBS</a:t>
            </a:r>
          </a:p>
          <a:p>
            <a:endParaRPr lang="en-US" sz="4800" b="1" i="1" dirty="0">
              <a:solidFill>
                <a:srgbClr val="00B050"/>
              </a:solidFill>
            </a:endParaRPr>
          </a:p>
          <a:p>
            <a:r>
              <a:rPr lang="en-US" sz="4800" b="1" i="1" dirty="0">
                <a:solidFill>
                  <a:srgbClr val="00B050"/>
                </a:solidFill>
              </a:rPr>
              <a:t>U/A , U/C</a:t>
            </a:r>
          </a:p>
        </p:txBody>
      </p:sp>
      <p:sp>
        <p:nvSpPr>
          <p:cNvPr id="2" name="Action Button: Sound 1">
            <a:hlinkClick r:id="" action="ppaction://noaction" highlightClick="1">
              <a:snd r:embed="rId2" name="applause.wav"/>
            </a:hlinkClick>
            <a:extLst>
              <a:ext uri="{FF2B5EF4-FFF2-40B4-BE49-F238E27FC236}">
                <a16:creationId xmlns:a16="http://schemas.microsoft.com/office/drawing/2014/main" id="{8B38B167-E95C-475E-9CAC-010EE8DDF72F}"/>
              </a:ext>
            </a:extLst>
          </p:cNvPr>
          <p:cNvSpPr/>
          <p:nvPr/>
        </p:nvSpPr>
        <p:spPr>
          <a:xfrm>
            <a:off x="228600" y="533400"/>
            <a:ext cx="1066800" cy="914400"/>
          </a:xfrm>
          <a:prstGeom prst="actionButtonSoun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5439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esktop\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8" y="0"/>
            <a:ext cx="91917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169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extLst>
              <p:ext uri="{D42A27DB-BD31-4B8C-83A1-F6EECF244321}">
                <p14:modId xmlns:p14="http://schemas.microsoft.com/office/powerpoint/2010/main" val="1914441016"/>
              </p:ext>
            </p:extLst>
          </p:nvPr>
        </p:nvGraphicFramePr>
        <p:xfrm>
          <a:off x="825500" y="601663"/>
          <a:ext cx="8318500" cy="589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3014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746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7F78D65A-41BB-4BDF-B83F-8D6E3A6B964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E7282408-B4E5-4CAD-969E-3BE087FB0925}"/>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64BCEE73-0D9D-41DC-AB5F-DA69DCD95A8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89159271-ED7B-4146-A888-436B2B6EDAFA}"/>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E25CA14C-837A-4668-8E1C-67474D225464}"/>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91A9AAB7-F78A-4DCD-A63B-78FFC6A60FEA}"/>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2FCB3015-50EB-4F2D-A81E-36B2347E8CC0}"/>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37580005-2A2F-45E1-BB21-8B2F7EF96929}"/>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CF909807-4B4D-4636-BED5-B2A84D2E2907}"/>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DF4BDCF2-F13A-48FA-8079-8DB2128EA4F6}"/>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74E9F4DD-2A76-4398-9D9B-E4EF6CFBE359}"/>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graphicEl>
                                              <a:dgm id="{BA534FD9-192C-42B7-881F-AFC1BC48330A}"/>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graphicEl>
                                              <a:dgm id="{116AE36C-F71E-4331-AD50-E057CDD491D4}"/>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graphicEl>
                                              <a:dgm id="{630F8E6A-48E8-4940-9C88-B873B92BD26D}"/>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graphicEl>
                                              <a:dgm id="{9843F2BB-C4FD-4200-9C35-4AD90BE5AAC2}"/>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graphicEl>
                                              <a:dgm id="{95A214BA-D346-47C9-88F1-E3FDF60AF85F}"/>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graphicEl>
                                              <a:dgm id="{5CBA8210-7185-4B54-A04F-B4FC8D612EA2}"/>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graphicEl>
                                              <a:dgm id="{250A68B1-6820-4E7C-BD11-B9AFE106BAC7}"/>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graphicEl>
                                              <a:dgm id="{653CB0B1-BF94-44A1-BB02-CF54F05BB47A}"/>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graphicEl>
                                              <a:dgm id="{1DEFC61C-DA85-4C6A-9319-D454BD0D21AE}"/>
                                            </p:graphic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graphicEl>
                                              <a:dgm id="{8C646B40-62B2-4571-AF23-5B4FF856BDA5}"/>
                                            </p:graphic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graphicEl>
                                              <a:dgm id="{00DF046A-E389-4295-A44A-7A7BC3058C69}"/>
                                            </p:graphic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
                                            <p:graphicEl>
                                              <a:dgm id="{8F4C935B-95AA-4025-B60D-8C28827DACD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1F4785-7331-AE7E-6D39-E0D03346D7AC}"/>
              </a:ext>
            </a:extLst>
          </p:cNvPr>
          <p:cNvPicPr>
            <a:picLocks noChangeAspect="1"/>
          </p:cNvPicPr>
          <p:nvPr/>
        </p:nvPicPr>
        <p:blipFill>
          <a:blip r:embed="rId2"/>
          <a:stretch>
            <a:fillRect/>
          </a:stretch>
        </p:blipFill>
        <p:spPr>
          <a:xfrm>
            <a:off x="914400" y="685800"/>
            <a:ext cx="7519649" cy="4953000"/>
          </a:xfrm>
          <a:prstGeom prst="rect">
            <a:avLst/>
          </a:prstGeom>
        </p:spPr>
      </p:pic>
    </p:spTree>
    <p:extLst>
      <p:ext uri="{BB962C8B-B14F-4D97-AF65-F5344CB8AC3E}">
        <p14:creationId xmlns:p14="http://schemas.microsoft.com/office/powerpoint/2010/main" val="2591967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llout: Down Arrow 1">
            <a:extLst>
              <a:ext uri="{FF2B5EF4-FFF2-40B4-BE49-F238E27FC236}">
                <a16:creationId xmlns:a16="http://schemas.microsoft.com/office/drawing/2014/main" id="{8D65F835-DEBB-41CB-B8AB-817A8A89F820}"/>
              </a:ext>
            </a:extLst>
          </p:cNvPr>
          <p:cNvSpPr/>
          <p:nvPr/>
        </p:nvSpPr>
        <p:spPr>
          <a:xfrm>
            <a:off x="2819400" y="228600"/>
            <a:ext cx="3429000" cy="1295400"/>
          </a:xfrm>
          <a:prstGeom prst="downArrowCallout">
            <a:avLst/>
          </a:prstGeom>
          <a:ln w="57150"/>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i="1" dirty="0">
                <a:solidFill>
                  <a:srgbClr val="FF0000"/>
                </a:solidFill>
              </a:rPr>
              <a:t>Risk factors</a:t>
            </a:r>
          </a:p>
        </p:txBody>
      </p:sp>
      <p:sp>
        <p:nvSpPr>
          <p:cNvPr id="3" name="Rectangle: Rounded Corners 2">
            <a:extLst>
              <a:ext uri="{FF2B5EF4-FFF2-40B4-BE49-F238E27FC236}">
                <a16:creationId xmlns:a16="http://schemas.microsoft.com/office/drawing/2014/main" id="{03E3B619-578B-434C-8409-5F9072FA3F38}"/>
              </a:ext>
            </a:extLst>
          </p:cNvPr>
          <p:cNvSpPr/>
          <p:nvPr/>
        </p:nvSpPr>
        <p:spPr>
          <a:xfrm>
            <a:off x="609600" y="1828800"/>
            <a:ext cx="3048000" cy="1981200"/>
          </a:xfrm>
          <a:prstGeom prst="roundRect">
            <a:avLst/>
          </a:prstGeom>
          <a:ln w="76200"/>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i="1" dirty="0"/>
              <a:t>1 – Age</a:t>
            </a:r>
          </a:p>
          <a:p>
            <a:pPr algn="ctr"/>
            <a:endParaRPr lang="en-US" sz="2000" b="1" i="1" dirty="0"/>
          </a:p>
          <a:p>
            <a:pPr algn="ctr"/>
            <a:r>
              <a:rPr lang="en-US" sz="2000" b="1" i="1" dirty="0"/>
              <a:t>2 – Obesity</a:t>
            </a:r>
          </a:p>
          <a:p>
            <a:pPr algn="ctr"/>
            <a:endParaRPr lang="en-US" sz="2000" b="1" i="1" dirty="0"/>
          </a:p>
          <a:p>
            <a:pPr algn="ctr"/>
            <a:r>
              <a:rPr lang="en-US" sz="2000" b="1" i="1" dirty="0"/>
              <a:t>3 – Parity</a:t>
            </a:r>
          </a:p>
        </p:txBody>
      </p:sp>
      <p:sp>
        <p:nvSpPr>
          <p:cNvPr id="4" name="Rectangle: Rounded Corners 3">
            <a:extLst>
              <a:ext uri="{FF2B5EF4-FFF2-40B4-BE49-F238E27FC236}">
                <a16:creationId xmlns:a16="http://schemas.microsoft.com/office/drawing/2014/main" id="{0F7EE29D-9DDF-4714-95CF-23C45F08B29C}"/>
              </a:ext>
            </a:extLst>
          </p:cNvPr>
          <p:cNvSpPr/>
          <p:nvPr/>
        </p:nvSpPr>
        <p:spPr>
          <a:xfrm>
            <a:off x="5334000" y="1828800"/>
            <a:ext cx="3200400" cy="1981200"/>
          </a:xfrm>
          <a:prstGeom prst="roundRect">
            <a:avLst/>
          </a:prstGeom>
          <a:ln w="76200"/>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i="1" dirty="0"/>
              <a:t>4 - Mode of delivery</a:t>
            </a:r>
          </a:p>
          <a:p>
            <a:pPr algn="ctr"/>
            <a:endParaRPr lang="en-US" sz="2000" b="1" i="1" dirty="0"/>
          </a:p>
          <a:p>
            <a:pPr algn="ctr"/>
            <a:r>
              <a:rPr lang="en-US" sz="2000" b="1" i="1" dirty="0"/>
              <a:t>5 - Family history</a:t>
            </a:r>
          </a:p>
          <a:p>
            <a:pPr algn="ctr"/>
            <a:endParaRPr lang="en-US" sz="2000" b="1" i="1" dirty="0"/>
          </a:p>
          <a:p>
            <a:pPr algn="ctr"/>
            <a:r>
              <a:rPr lang="en-US" sz="2000" b="1" i="1" dirty="0"/>
              <a:t>6 - Ethnicity/race</a:t>
            </a:r>
          </a:p>
        </p:txBody>
      </p:sp>
      <p:sp>
        <p:nvSpPr>
          <p:cNvPr id="5" name="Rectangle: Diagonal Corners Snipped 4">
            <a:extLst>
              <a:ext uri="{FF2B5EF4-FFF2-40B4-BE49-F238E27FC236}">
                <a16:creationId xmlns:a16="http://schemas.microsoft.com/office/drawing/2014/main" id="{4D5C9553-FA43-4EAD-913D-989E015B6DBE}"/>
              </a:ext>
            </a:extLst>
          </p:cNvPr>
          <p:cNvSpPr/>
          <p:nvPr/>
        </p:nvSpPr>
        <p:spPr>
          <a:xfrm>
            <a:off x="2286000" y="4267200"/>
            <a:ext cx="4953000" cy="2413818"/>
          </a:xfrm>
          <a:prstGeom prst="snip2DiagRect">
            <a:avLst/>
          </a:prstGeom>
          <a:ln w="76200"/>
          <a:effectLst>
            <a:glow rad="63500">
              <a:schemeClr val="accent3">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i="1" dirty="0">
                <a:solidFill>
                  <a:srgbClr val="0070C0"/>
                </a:solidFill>
              </a:rPr>
              <a:t>7 - Medical comorbidities</a:t>
            </a:r>
          </a:p>
          <a:p>
            <a:pPr algn="ctr"/>
            <a:r>
              <a:rPr lang="en-US" sz="2400" b="1" i="1" dirty="0">
                <a:solidFill>
                  <a:srgbClr val="0070C0"/>
                </a:solidFill>
              </a:rPr>
              <a:t>8 - High impact exercise</a:t>
            </a:r>
          </a:p>
          <a:p>
            <a:pPr algn="ctr"/>
            <a:r>
              <a:rPr lang="en-US" sz="2400" b="1" i="1" dirty="0">
                <a:solidFill>
                  <a:srgbClr val="0070C0"/>
                </a:solidFill>
              </a:rPr>
              <a:t>9 - Lifestyle choices</a:t>
            </a:r>
          </a:p>
          <a:p>
            <a:pPr algn="ctr"/>
            <a:r>
              <a:rPr lang="en-US" sz="2400" b="1" i="1" dirty="0">
                <a:solidFill>
                  <a:srgbClr val="0070C0"/>
                </a:solidFill>
              </a:rPr>
              <a:t>10 - Bladder microbiome</a:t>
            </a:r>
          </a:p>
        </p:txBody>
      </p:sp>
    </p:spTree>
    <p:extLst>
      <p:ext uri="{BB962C8B-B14F-4D97-AF65-F5344CB8AC3E}">
        <p14:creationId xmlns:p14="http://schemas.microsoft.com/office/powerpoint/2010/main" val="16359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DC01549F-0740-4269-8829-5C45F6952160}"/>
              </a:ext>
            </a:extLst>
          </p:cNvPr>
          <p:cNvSpPr/>
          <p:nvPr/>
        </p:nvSpPr>
        <p:spPr>
          <a:xfrm>
            <a:off x="1752600" y="135194"/>
            <a:ext cx="5029200" cy="990600"/>
          </a:xfrm>
          <a:prstGeom prst="cloudCallout">
            <a:avLst/>
          </a:prstGeom>
          <a:ln w="57150"/>
          <a:effectLst>
            <a:outerShdw blurRad="40000" dist="20000" dir="5400000" rotWithShape="0">
              <a:srgbClr val="000000">
                <a:alpha val="38000"/>
              </a:srgb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i="1" dirty="0"/>
              <a:t>Classification</a:t>
            </a:r>
          </a:p>
        </p:txBody>
      </p:sp>
      <p:sp>
        <p:nvSpPr>
          <p:cNvPr id="3" name="Rectangle: Diagonal Corners Rounded 2">
            <a:extLst>
              <a:ext uri="{FF2B5EF4-FFF2-40B4-BE49-F238E27FC236}">
                <a16:creationId xmlns:a16="http://schemas.microsoft.com/office/drawing/2014/main" id="{00E647F1-6FAB-4B05-A9CD-68685497B955}"/>
              </a:ext>
            </a:extLst>
          </p:cNvPr>
          <p:cNvSpPr/>
          <p:nvPr/>
        </p:nvSpPr>
        <p:spPr>
          <a:xfrm>
            <a:off x="1676400" y="1811594"/>
            <a:ext cx="5105400" cy="1617406"/>
          </a:xfrm>
          <a:prstGeom prst="round2DiagRect">
            <a:avLst/>
          </a:prstGeom>
          <a:ln w="57150"/>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i="1" dirty="0">
                <a:solidFill>
                  <a:srgbClr val="C00000"/>
                </a:solidFill>
              </a:rPr>
              <a:t>Stress incontinence : </a:t>
            </a:r>
          </a:p>
          <a:p>
            <a:pPr algn="ctr"/>
            <a:endParaRPr lang="en-US" b="1" i="1" dirty="0">
              <a:solidFill>
                <a:srgbClr val="C00000"/>
              </a:solidFill>
            </a:endParaRPr>
          </a:p>
          <a:p>
            <a:pPr algn="ctr"/>
            <a:r>
              <a:rPr lang="en-US" b="1" i="1" dirty="0"/>
              <a:t> 1 - Urethral hypermobility</a:t>
            </a:r>
          </a:p>
          <a:p>
            <a:pPr algn="ctr"/>
            <a:r>
              <a:rPr lang="en-US" b="1" i="1" dirty="0"/>
              <a:t>2 - Intrinsic sphincteric deficiency</a:t>
            </a:r>
          </a:p>
        </p:txBody>
      </p:sp>
      <p:sp>
        <p:nvSpPr>
          <p:cNvPr id="4" name="Rectangle: Diagonal Corners Rounded 3">
            <a:extLst>
              <a:ext uri="{FF2B5EF4-FFF2-40B4-BE49-F238E27FC236}">
                <a16:creationId xmlns:a16="http://schemas.microsoft.com/office/drawing/2014/main" id="{3C8731E6-3D27-4FE8-A646-2206F0097D8B}"/>
              </a:ext>
            </a:extLst>
          </p:cNvPr>
          <p:cNvSpPr/>
          <p:nvPr/>
        </p:nvSpPr>
        <p:spPr>
          <a:xfrm>
            <a:off x="1714500" y="3810000"/>
            <a:ext cx="5257800" cy="1219200"/>
          </a:xfrm>
          <a:prstGeom prst="round2DiagRect">
            <a:avLst/>
          </a:prstGeom>
          <a:ln w="57150"/>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i="1" dirty="0">
                <a:solidFill>
                  <a:srgbClr val="C00000"/>
                </a:solidFill>
              </a:rPr>
              <a:t>Urgency incontinence</a:t>
            </a:r>
            <a:endParaRPr lang="fa-IR" sz="2400" b="1" i="1" dirty="0">
              <a:solidFill>
                <a:srgbClr val="C00000"/>
              </a:solidFill>
            </a:endParaRPr>
          </a:p>
          <a:p>
            <a:pPr algn="ctr"/>
            <a:r>
              <a:rPr lang="fa-IR" b="1" i="1" dirty="0">
                <a:solidFill>
                  <a:schemeClr val="tx1"/>
                </a:solidFill>
              </a:rPr>
              <a:t>1</a:t>
            </a:r>
            <a:r>
              <a:rPr lang="en-US" b="1" i="1" dirty="0">
                <a:solidFill>
                  <a:schemeClr val="tx1"/>
                </a:solidFill>
              </a:rPr>
              <a:t>-provoked</a:t>
            </a:r>
          </a:p>
          <a:p>
            <a:pPr algn="ctr"/>
            <a:r>
              <a:rPr lang="en-US" b="1" i="1" dirty="0">
                <a:solidFill>
                  <a:schemeClr val="tx1"/>
                </a:solidFill>
              </a:rPr>
              <a:t>2-spontaneous</a:t>
            </a:r>
          </a:p>
          <a:p>
            <a:pPr algn="ctr"/>
            <a:r>
              <a:rPr lang="en-US" b="1" i="1" dirty="0">
                <a:solidFill>
                  <a:schemeClr val="tx1"/>
                </a:solidFill>
              </a:rPr>
              <a:t>3-neurologic</a:t>
            </a:r>
          </a:p>
        </p:txBody>
      </p:sp>
      <p:sp>
        <p:nvSpPr>
          <p:cNvPr id="5" name="Rectangle: Diagonal Corners Rounded 4">
            <a:extLst>
              <a:ext uri="{FF2B5EF4-FFF2-40B4-BE49-F238E27FC236}">
                <a16:creationId xmlns:a16="http://schemas.microsoft.com/office/drawing/2014/main" id="{C6E5D8C2-67EB-414A-965B-9605CA133444}"/>
              </a:ext>
            </a:extLst>
          </p:cNvPr>
          <p:cNvSpPr/>
          <p:nvPr/>
        </p:nvSpPr>
        <p:spPr>
          <a:xfrm>
            <a:off x="1707126" y="5257800"/>
            <a:ext cx="5257800" cy="1465006"/>
          </a:xfrm>
          <a:prstGeom prst="round2DiagRect">
            <a:avLst/>
          </a:prstGeom>
          <a:ln w="57150"/>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i="1" dirty="0">
                <a:solidFill>
                  <a:srgbClr val="C00000"/>
                </a:solidFill>
              </a:rPr>
              <a:t>Overflow incontinence:</a:t>
            </a:r>
          </a:p>
          <a:p>
            <a:pPr algn="ctr"/>
            <a:endParaRPr lang="en-US" b="1" i="1" dirty="0">
              <a:solidFill>
                <a:srgbClr val="C00000"/>
              </a:solidFill>
            </a:endParaRPr>
          </a:p>
          <a:p>
            <a:pPr algn="ctr"/>
            <a:r>
              <a:rPr lang="en-US" b="1" i="1" dirty="0">
                <a:solidFill>
                  <a:schemeClr val="tx1">
                    <a:lumMod val="95000"/>
                    <a:lumOff val="5000"/>
                  </a:schemeClr>
                </a:solidFill>
              </a:rPr>
              <a:t>1 - </a:t>
            </a:r>
            <a:r>
              <a:rPr lang="en-US" b="1" i="1" dirty="0"/>
              <a:t>Detrusor underactivity</a:t>
            </a:r>
          </a:p>
          <a:p>
            <a:pPr algn="ctr"/>
            <a:r>
              <a:rPr lang="en-US" b="1" i="1" dirty="0">
                <a:solidFill>
                  <a:schemeClr val="tx1">
                    <a:lumMod val="95000"/>
                    <a:lumOff val="5000"/>
                  </a:schemeClr>
                </a:solidFill>
              </a:rPr>
              <a:t>2 - </a:t>
            </a:r>
            <a:r>
              <a:rPr lang="en-US" b="1" i="1" dirty="0"/>
              <a:t>Bladder outlet obstruction</a:t>
            </a:r>
            <a:endParaRPr lang="en-US" b="1" i="1" dirty="0">
              <a:solidFill>
                <a:srgbClr val="C00000"/>
              </a:solidFill>
            </a:endParaRPr>
          </a:p>
        </p:txBody>
      </p:sp>
    </p:spTree>
    <p:extLst>
      <p:ext uri="{BB962C8B-B14F-4D97-AF65-F5344CB8AC3E}">
        <p14:creationId xmlns:p14="http://schemas.microsoft.com/office/powerpoint/2010/main" val="339072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fontScale="90000"/>
          </a:bodyPr>
          <a:lstStyle/>
          <a:p>
            <a:pPr algn="ctr">
              <a:defRPr/>
            </a:pPr>
            <a:r>
              <a:rPr lang="en-US" b="0" dirty="0">
                <a:ln w="0"/>
                <a:solidFill>
                  <a:schemeClr val="tx1"/>
                </a:solidFill>
                <a:effectLst>
                  <a:outerShdw blurRad="38100" dist="19050" dir="2700000" algn="tl" rotWithShape="0">
                    <a:schemeClr val="dk1">
                      <a:alpha val="40000"/>
                    </a:schemeClr>
                  </a:outerShdw>
                </a:effectLst>
              </a:rPr>
              <a:t>History</a:t>
            </a:r>
          </a:p>
        </p:txBody>
      </p:sp>
      <p:sp>
        <p:nvSpPr>
          <p:cNvPr id="4" name="Rectangle 3"/>
          <p:cNvSpPr/>
          <p:nvPr/>
        </p:nvSpPr>
        <p:spPr>
          <a:xfrm>
            <a:off x="3281904" y="2084890"/>
            <a:ext cx="2406428" cy="5078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700" dirty="0">
                <a:latin typeface="Times New Roman" pitchFamily="18" charset="0"/>
                <a:cs typeface="Times New Roman" pitchFamily="18" charset="0"/>
              </a:rPr>
              <a:t>General History</a:t>
            </a:r>
            <a:endParaRPr lang="en-US" sz="2700" dirty="0"/>
          </a:p>
        </p:txBody>
      </p:sp>
      <p:sp>
        <p:nvSpPr>
          <p:cNvPr id="5" name="Rectangle 4"/>
          <p:cNvSpPr/>
          <p:nvPr/>
        </p:nvSpPr>
        <p:spPr>
          <a:xfrm>
            <a:off x="2974448" y="2732374"/>
            <a:ext cx="3195105" cy="507831"/>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sz="2700" dirty="0">
                <a:solidFill>
                  <a:srgbClr val="C00000"/>
                </a:solidFill>
                <a:latin typeface="Times New Roman" pitchFamily="18" charset="0"/>
                <a:cs typeface="Times New Roman" pitchFamily="18" charset="0"/>
              </a:rPr>
              <a:t>Pelvic Floor History </a:t>
            </a:r>
            <a:r>
              <a:rPr lang="en-US" sz="2700" dirty="0">
                <a:solidFill>
                  <a:srgbClr val="FF0000"/>
                </a:solidFill>
                <a:latin typeface="Times New Roman" pitchFamily="18" charset="0"/>
                <a:cs typeface="Times New Roman" pitchFamily="18" charset="0"/>
              </a:rPr>
              <a:t>:</a:t>
            </a:r>
          </a:p>
        </p:txBody>
      </p:sp>
      <p:sp>
        <p:nvSpPr>
          <p:cNvPr id="6" name="Rectangle 5"/>
          <p:cNvSpPr/>
          <p:nvPr/>
        </p:nvSpPr>
        <p:spPr>
          <a:xfrm>
            <a:off x="2519957" y="3362324"/>
            <a:ext cx="4104084" cy="646331"/>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defRPr/>
            </a:pPr>
            <a:r>
              <a:rPr lang="en-US" dirty="0">
                <a:solidFill>
                  <a:srgbClr val="C00000"/>
                </a:solidFill>
                <a:latin typeface="Times New Roman" pitchFamily="18" charset="0"/>
                <a:cs typeface="Times New Roman" pitchFamily="18" charset="0"/>
              </a:rPr>
              <a:t>Assesses Urinary, Sexual, Anorectal and other symptoms (POP)- ***Pain???</a:t>
            </a:r>
            <a:endParaRPr lang="en-US" dirty="0"/>
          </a:p>
        </p:txBody>
      </p:sp>
      <p:sp>
        <p:nvSpPr>
          <p:cNvPr id="7" name="Rectangle 6"/>
          <p:cNvSpPr/>
          <p:nvPr/>
        </p:nvSpPr>
        <p:spPr>
          <a:xfrm>
            <a:off x="824346" y="4130773"/>
            <a:ext cx="8021782" cy="9233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defRPr/>
            </a:pPr>
            <a:r>
              <a:rPr lang="en-US" sz="3000" dirty="0">
                <a:latin typeface="Times New Roman" pitchFamily="18" charset="0"/>
                <a:cs typeface="Times New Roman" pitchFamily="18" charset="0"/>
              </a:rPr>
              <a:t>Specific Questionnaires</a:t>
            </a:r>
            <a:endParaRPr lang="en-US" dirty="0">
              <a:solidFill>
                <a:srgbClr val="FF0000"/>
              </a:solidFill>
            </a:endParaRPr>
          </a:p>
          <a:p>
            <a:pPr>
              <a:defRPr/>
            </a:pPr>
            <a:r>
              <a:rPr lang="en-US" sz="1200" dirty="0"/>
              <a:t> A multidisciplinary working group has proposed use of a combined set of validated questionnaires, titled </a:t>
            </a:r>
            <a:r>
              <a:rPr lang="en-US" sz="1200" b="1" dirty="0">
                <a:solidFill>
                  <a:srgbClr val="7030A0"/>
                </a:solidFill>
              </a:rPr>
              <a:t>IMPACT</a:t>
            </a:r>
            <a:r>
              <a:rPr lang="en-US" sz="1200" dirty="0"/>
              <a:t>, to assess </a:t>
            </a:r>
            <a:r>
              <a:rPr lang="en-US" sz="1200" b="1" dirty="0">
                <a:solidFill>
                  <a:srgbClr val="7030A0"/>
                </a:solidFill>
              </a:rPr>
              <a:t>patient reported outcomes specific to pelvic floor disorders.</a:t>
            </a:r>
          </a:p>
        </p:txBody>
      </p:sp>
    </p:spTree>
    <p:extLst>
      <p:ext uri="{BB962C8B-B14F-4D97-AF65-F5344CB8AC3E}">
        <p14:creationId xmlns:p14="http://schemas.microsoft.com/office/powerpoint/2010/main" val="2916519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medical history </a:t>
            </a:r>
          </a:p>
        </p:txBody>
      </p:sp>
      <p:sp>
        <p:nvSpPr>
          <p:cNvPr id="5" name="Text Placeholder 4"/>
          <p:cNvSpPr>
            <a:spLocks noGrp="1"/>
          </p:cNvSpPr>
          <p:nvPr>
            <p:ph type="body" idx="1"/>
          </p:nvPr>
        </p:nvSpPr>
        <p:spPr>
          <a:xfrm>
            <a:off x="991800" y="1925394"/>
            <a:ext cx="7160400" cy="698312"/>
          </a:xfrm>
        </p:spPr>
        <p:txBody>
          <a:bodyPr/>
          <a:lstStyle/>
          <a:p>
            <a:r>
              <a:rPr lang="en-US" dirty="0"/>
              <a:t>Includes symptoms specific to prolapse, as well as urinary, </a:t>
            </a:r>
            <a:r>
              <a:rPr lang="en-US" dirty="0" err="1"/>
              <a:t>defecatory</a:t>
            </a:r>
            <a:r>
              <a:rPr lang="en-US" dirty="0"/>
              <a:t>, and sexual problems, which are often associated with POP.</a:t>
            </a:r>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495800"/>
            <a:ext cx="396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5638800" y="4126776"/>
            <a:ext cx="2908475" cy="2372417"/>
          </a:xfrm>
          <a:prstGeom prst="rect">
            <a:avLst/>
          </a:prstGeom>
        </p:spPr>
      </p:pic>
    </p:spTree>
    <p:extLst>
      <p:ext uri="{BB962C8B-B14F-4D97-AF65-F5344CB8AC3E}">
        <p14:creationId xmlns:p14="http://schemas.microsoft.com/office/powerpoint/2010/main" val="420745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C761A69-60AD-47FD-82DD-D92563E3BB4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4B4B8CB5-9683-42D5-938B-AC595631914D}"/>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73666916-465C-4ADB-AABA-1CA2F0811B65}"/>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1504C9EC-DB53-4641-B5D5-F69422D905D0}"/>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73BD7E16-D827-4B03-9586-49A5EEB0564F}"/>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71729021-352A-4562-923E-016ADCA26BF8}"/>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B17DAE48-8674-43C3-8023-DBAB8A3B222A}"/>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EEF9B7A3-A25B-44BF-9CAD-C08D15F4FA9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2F593F54-AFF9-49DC-8E27-2B8BA9AC136A}"/>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B65E4888-3C30-4871-BB72-642B868041C0}"/>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57EF8A43-1D5B-4F96-B775-995F8D0AF5F5}"/>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graphicEl>
                                              <a:dgm id="{EC552552-F74C-443B-9C76-AC4A77D930C3}"/>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graphicEl>
                                              <a:dgm id="{02302960-6486-4DDD-B7EB-4B9D3A07D6F4}"/>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graphicEl>
                                              <a:dgm id="{13358FBF-EAAA-4A4A-A1DE-020CAD4E78E1}"/>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graphicEl>
                                              <a:dgm id="{AD935A3E-2A6D-436A-B9DA-7E6A4D43CCD7}"/>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graphicEl>
                                              <a:dgm id="{8B6F8110-AE43-406D-B458-E046896742C6}"/>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graphicEl>
                                              <a:dgm id="{83378D19-F610-486E-996B-0426A2EA3C3E}"/>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graphicEl>
                                              <a:dgm id="{F2B81C29-C581-4AC2-AA71-50E1E4153A9A}"/>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graphicEl>
                                              <a:dgm id="{B5D8CD49-9AD4-4C62-8D25-020C35D697ED}"/>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graphicEl>
                                              <a:dgm id="{BB8F0923-F8F7-43B2-901B-4028D0F3F383}"/>
                                            </p:graphic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graphicEl>
                                              <a:dgm id="{0C5D15C9-3155-4DC2-9551-062564D5C28E}"/>
                                            </p:graphic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graphicEl>
                                              <a:dgm id="{80721592-18FA-428D-BE89-52BEA2BFB0D7}"/>
                                            </p:graphic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
                                            <p:graphicEl>
                                              <a:dgm id="{6EE02909-9FC9-43E9-A7C8-B7A44A05FC36}"/>
                                            </p:graphic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
                                            <p:graphicEl>
                                              <a:dgm id="{98677E92-9555-4D66-AB3A-BE8749883DA1}"/>
                                            </p:graphic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
                                            <p:graphicEl>
                                              <a:dgm id="{7BFAFB2C-1EE5-4ADE-9C7D-9AF414FAECC1}"/>
                                            </p:graphic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
                                            <p:graphicEl>
                                              <a:dgm id="{4365F7D4-E835-406A-8332-0F3CBF446E0F}"/>
                                            </p:graphic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
                                            <p:graphicEl>
                                              <a:dgm id="{F981DDC3-6747-4931-987D-9C8C139E522A}"/>
                                            </p:graphic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
                                            <p:graphicEl>
                                              <a:dgm id="{3B219A1F-9F5C-487C-A862-F0A2B46D34D0}"/>
                                            </p:graphic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
                                            <p:graphicEl>
                                              <a:dgm id="{A730FB69-A9BC-47DC-AF50-D8EDEF775D9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4009</TotalTime>
  <Words>1111</Words>
  <Application>Microsoft Office PowerPoint</Application>
  <PresentationFormat>On-screen Show (4:3)</PresentationFormat>
  <Paragraphs>215</Paragraphs>
  <Slides>49</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B Nazanin</vt:lpstr>
      <vt:lpstr>B Titr</vt:lpstr>
      <vt:lpstr>Calibri</vt:lpstr>
      <vt:lpstr>Oswald</vt:lpstr>
      <vt:lpstr>Times New Roman</vt:lpstr>
      <vt:lpstr>Wingdings</vt:lpstr>
      <vt:lpstr>Office Theme</vt:lpstr>
      <vt:lpstr>PowerPoint Presentation</vt:lpstr>
      <vt:lpstr>ارزیابی بی اختیاری ادرار در زنان </vt:lpstr>
      <vt:lpstr>PowerPoint Presentation</vt:lpstr>
      <vt:lpstr>PowerPoint Presentation</vt:lpstr>
      <vt:lpstr>PowerPoint Presentation</vt:lpstr>
      <vt:lpstr>PowerPoint Presentation</vt:lpstr>
      <vt:lpstr>History</vt:lpstr>
      <vt:lpstr>The medical history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 of selected medicines and other agents on bladder function</vt:lpstr>
      <vt:lpstr>Effect of selected medicines and other agents on bladder function</vt:lpstr>
      <vt:lpstr>Clinical Evaluation</vt:lpstr>
      <vt:lpstr>PowerPoint Presentation</vt:lpstr>
      <vt:lpstr>PowerPoint Presentation</vt:lpstr>
      <vt:lpstr>PowerPoint Presentation</vt:lpstr>
      <vt:lpstr>APPROACH TO THE EXAMINATION </vt:lpstr>
      <vt:lpstr>VISUAL INSPECTION </vt:lpstr>
      <vt:lpstr>PowerPoint Presentation</vt:lpstr>
      <vt:lpstr>PowerPoint Presentation</vt:lpstr>
      <vt:lpstr>POPQ system </vt:lpstr>
      <vt:lpstr>measurements</vt:lpstr>
      <vt:lpstr>PowerPoint Presentation</vt:lpstr>
      <vt:lpstr>SPECULUM AND BIMANUAL EXAMINATION </vt:lpstr>
      <vt:lpstr>SPECULUM AND BIMANUAL EXAMINATION </vt:lpstr>
      <vt:lpstr>PowerPoint Presentation</vt:lpstr>
      <vt:lpstr>PowerPoint Presentation</vt:lpstr>
      <vt:lpstr>SPECULUM AND BIMANUAL EXAMINATION </vt:lpstr>
      <vt:lpstr>Pelvic floor muscle testing </vt:lpstr>
      <vt:lpstr>Bimanual examination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Laboratory  tests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hhhh</dc:title>
  <dc:creator>anoosha</dc:creator>
  <cp:lastModifiedBy>common.women@valiasr.ihc.com</cp:lastModifiedBy>
  <cp:revision>453</cp:revision>
  <cp:lastPrinted>2013-11-24T18:02:55Z</cp:lastPrinted>
  <dcterms:created xsi:type="dcterms:W3CDTF">2013-11-15T15:13:32Z</dcterms:created>
  <dcterms:modified xsi:type="dcterms:W3CDTF">2022-10-26T05:06:41Z</dcterms:modified>
</cp:coreProperties>
</file>